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4"/>
  </p:sldMasterIdLst>
  <p:sldIdLst>
    <p:sldId id="256" r:id="rId5"/>
    <p:sldId id="288" r:id="rId6"/>
    <p:sldId id="257" r:id="rId7"/>
    <p:sldId id="258" r:id="rId8"/>
    <p:sldId id="279" r:id="rId9"/>
    <p:sldId id="259" r:id="rId10"/>
    <p:sldId id="281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84" r:id="rId23"/>
    <p:sldId id="272" r:id="rId24"/>
    <p:sldId id="273" r:id="rId25"/>
    <p:sldId id="285" r:id="rId26"/>
    <p:sldId id="274" r:id="rId27"/>
    <p:sldId id="286" r:id="rId28"/>
    <p:sldId id="275" r:id="rId29"/>
    <p:sldId id="287" r:id="rId30"/>
    <p:sldId id="276" r:id="rId31"/>
    <p:sldId id="277" r:id="rId32"/>
    <p:sldId id="289" r:id="rId33"/>
    <p:sldId id="278" r:id="rId3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C5153D-059C-45A5-A3A0-9E2E0CCD34A8}" v="2" dt="2020-11-26T19:19:37.268"/>
    <p1510:client id="{86E5E6F7-AFEC-4E92-88A7-9BA4B2255091}" v="3109" dt="2020-11-18T19:14:35.8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73" d="100"/>
          <a:sy n="73" d="100"/>
        </p:scale>
        <p:origin x="4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ażyna Tomalska" userId="S::grazyna.tomalska@psp2.radomsko.pl::837d694e-7b2f-40ab-bd9c-07d87f5e5149" providerId="AD" clId="Web-{80C5153D-059C-45A5-A3A0-9E2E0CCD34A8}"/>
    <pc:docChg chg="modSld">
      <pc:chgData name="Grażyna Tomalska" userId="S::grazyna.tomalska@psp2.radomsko.pl::837d694e-7b2f-40ab-bd9c-07d87f5e5149" providerId="AD" clId="Web-{80C5153D-059C-45A5-A3A0-9E2E0CCD34A8}" dt="2020-11-26T19:19:37.268" v="1" actId="1076"/>
      <pc:docMkLst>
        <pc:docMk/>
      </pc:docMkLst>
      <pc:sldChg chg="modSp">
        <pc:chgData name="Grażyna Tomalska" userId="S::grazyna.tomalska@psp2.radomsko.pl::837d694e-7b2f-40ab-bd9c-07d87f5e5149" providerId="AD" clId="Web-{80C5153D-059C-45A5-A3A0-9E2E0CCD34A8}" dt="2020-11-26T19:19:37.268" v="1" actId="1076"/>
        <pc:sldMkLst>
          <pc:docMk/>
          <pc:sldMk cId="650317164" sldId="256"/>
        </pc:sldMkLst>
        <pc:picChg chg="mod">
          <ac:chgData name="Grażyna Tomalska" userId="S::grazyna.tomalska@psp2.radomsko.pl::837d694e-7b2f-40ab-bd9c-07d87f5e5149" providerId="AD" clId="Web-{80C5153D-059C-45A5-A3A0-9E2E0CCD34A8}" dt="2020-11-26T19:19:37.268" v="1" actId="1076"/>
          <ac:picMkLst>
            <pc:docMk/>
            <pc:sldMk cId="650317164" sldId="256"/>
            <ac:picMk id="5" creationId="{00000000-0000-0000-0000-000000000000}"/>
          </ac:picMkLst>
        </pc:picChg>
      </pc:sldChg>
    </pc:docChg>
  </pc:docChgLst>
  <pc:docChgLst>
    <pc:chgData clId="Web-{86E5E6F7-AFEC-4E92-88A7-9BA4B2255091}"/>
    <pc:docChg chg="modSld">
      <pc:chgData name="" userId="" providerId="" clId="Web-{86E5E6F7-AFEC-4E92-88A7-9BA4B2255091}" dt="2020-11-18T16:50:33.682" v="13" actId="20577"/>
      <pc:docMkLst>
        <pc:docMk/>
      </pc:docMkLst>
      <pc:sldChg chg="modSp">
        <pc:chgData name="" userId="" providerId="" clId="Web-{86E5E6F7-AFEC-4E92-88A7-9BA4B2255091}" dt="2020-11-18T16:50:33.682" v="12" actId="20577"/>
        <pc:sldMkLst>
          <pc:docMk/>
          <pc:sldMk cId="650317164" sldId="256"/>
        </pc:sldMkLst>
        <pc:spChg chg="mod">
          <ac:chgData name="" userId="" providerId="" clId="Web-{86E5E6F7-AFEC-4E92-88A7-9BA4B2255091}" dt="2020-11-18T16:50:33.682" v="12" actId="20577"/>
          <ac:spMkLst>
            <pc:docMk/>
            <pc:sldMk cId="650317164" sldId="256"/>
            <ac:spMk id="2" creationId="{00000000-0000-0000-0000-000000000000}"/>
          </ac:spMkLst>
        </pc:spChg>
      </pc:sldChg>
    </pc:docChg>
  </pc:docChgLst>
  <pc:docChgLst>
    <pc:chgData name="Anna Stępień" userId="S::annastepien@psp8radomsko.onmicrosoft.com::56cba03c-38c8-459d-aafa-e39c7abb87e5" providerId="AD" clId="Web-{86E5E6F7-AFEC-4E92-88A7-9BA4B2255091}"/>
    <pc:docChg chg="addSld delSld modSld addMainMaster delMainMaster modMainMaster">
      <pc:chgData name="Anna Stępień" userId="S::annastepien@psp8radomsko.onmicrosoft.com::56cba03c-38c8-459d-aafa-e39c7abb87e5" providerId="AD" clId="Web-{86E5E6F7-AFEC-4E92-88A7-9BA4B2255091}" dt="2020-11-18T19:14:35.835" v="3081" actId="20577"/>
      <pc:docMkLst>
        <pc:docMk/>
      </pc:docMkLst>
      <pc:sldChg chg="addSp delSp modSp mod modTransition setBg modClrScheme chgLayout">
        <pc:chgData name="Anna Stępień" userId="S::annastepien@psp8radomsko.onmicrosoft.com::56cba03c-38c8-459d-aafa-e39c7abb87e5" providerId="AD" clId="Web-{86E5E6F7-AFEC-4E92-88A7-9BA4B2255091}" dt="2020-11-18T18:43:23.699" v="2888"/>
        <pc:sldMkLst>
          <pc:docMk/>
          <pc:sldMk cId="650317164" sldId="256"/>
        </pc:sldMkLst>
        <pc:spChg chg="mod">
          <ac:chgData name="Anna Stępień" userId="S::annastepien@psp8radomsko.onmicrosoft.com::56cba03c-38c8-459d-aafa-e39c7abb87e5" providerId="AD" clId="Web-{86E5E6F7-AFEC-4E92-88A7-9BA4B2255091}" dt="2020-11-18T17:56:55.022" v="2287" actId="20577"/>
          <ac:spMkLst>
            <pc:docMk/>
            <pc:sldMk cId="650317164" sldId="256"/>
            <ac:spMk id="2" creationId="{00000000-0000-0000-0000-000000000000}"/>
          </ac:spMkLst>
        </pc:spChg>
        <pc:spChg chg="mod">
          <ac:chgData name="Anna Stępień" userId="S::annastepien@psp8radomsko.onmicrosoft.com::56cba03c-38c8-459d-aafa-e39c7abb87e5" providerId="AD" clId="Web-{86E5E6F7-AFEC-4E92-88A7-9BA4B2255091}" dt="2020-11-18T17:57:17.289" v="2291" actId="20577"/>
          <ac:spMkLst>
            <pc:docMk/>
            <pc:sldMk cId="650317164" sldId="256"/>
            <ac:spMk id="3" creationId="{00000000-0000-0000-0000-000000000000}"/>
          </ac:spMkLst>
        </pc:spChg>
        <pc:spChg chg="add del">
          <ac:chgData name="Anna Stępień" userId="S::annastepien@psp8radomsko.onmicrosoft.com::56cba03c-38c8-459d-aafa-e39c7abb87e5" providerId="AD" clId="Web-{86E5E6F7-AFEC-4E92-88A7-9BA4B2255091}" dt="2020-11-18T16:51:23.777" v="5"/>
          <ac:spMkLst>
            <pc:docMk/>
            <pc:sldMk cId="650317164" sldId="256"/>
            <ac:spMk id="8" creationId="{32D45EE4-C4F0-4F72-B1C6-39F596D138A9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6:51:23.871" v="6"/>
          <ac:spMkLst>
            <pc:docMk/>
            <pc:sldMk cId="650317164" sldId="256"/>
            <ac:spMk id="9" creationId="{81BC67A1-175E-439E-85E2-88911C119814}"/>
          </ac:spMkLst>
        </pc:spChg>
        <pc:spChg chg="add del">
          <ac:chgData name="Anna Stępień" userId="S::annastepien@psp8radomsko.onmicrosoft.com::56cba03c-38c8-459d-aafa-e39c7abb87e5" providerId="AD" clId="Web-{86E5E6F7-AFEC-4E92-88A7-9BA4B2255091}" dt="2020-11-18T16:51:23.777" v="5"/>
          <ac:spMkLst>
            <pc:docMk/>
            <pc:sldMk cId="650317164" sldId="256"/>
            <ac:spMk id="10" creationId="{8C459BAD-4279-4A9D-B0C5-662C5F5ED21F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6:51:23.871" v="6"/>
          <ac:spMkLst>
            <pc:docMk/>
            <pc:sldMk cId="650317164" sldId="256"/>
            <ac:spMk id="11" creationId="{94A7B82C-30F1-42B4-BE36-3DB42DD517D1}"/>
          </ac:spMkLst>
        </pc:spChg>
        <pc:spChg chg="add del">
          <ac:chgData name="Anna Stępień" userId="S::annastepien@psp8radomsko.onmicrosoft.com::56cba03c-38c8-459d-aafa-e39c7abb87e5" providerId="AD" clId="Web-{86E5E6F7-AFEC-4E92-88A7-9BA4B2255091}" dt="2020-11-18T16:51:23.777" v="5"/>
          <ac:spMkLst>
            <pc:docMk/>
            <pc:sldMk cId="650317164" sldId="256"/>
            <ac:spMk id="12" creationId="{0953BC39-9D68-40BE-BF3C-5C4EB782AF94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6:51:23.871" v="6"/>
          <ac:spMkLst>
            <pc:docMk/>
            <pc:sldMk cId="650317164" sldId="256"/>
            <ac:spMk id="13" creationId="{43CA1578-CEEB-41BB-8068-C0DA02C36C52}"/>
          </ac:spMkLst>
        </pc:spChg>
        <pc:grpChg chg="add">
          <ac:chgData name="Anna Stępień" userId="S::annastepien@psp8radomsko.onmicrosoft.com::56cba03c-38c8-459d-aafa-e39c7abb87e5" providerId="AD" clId="Web-{86E5E6F7-AFEC-4E92-88A7-9BA4B2255091}" dt="2020-11-18T16:51:23.871" v="6"/>
          <ac:grpSpMkLst>
            <pc:docMk/>
            <pc:sldMk cId="650317164" sldId="256"/>
            <ac:grpSpMk id="15" creationId="{7DF11618-754F-4C58-94AD-F7AA3530D6AF}"/>
          </ac:grpSpMkLst>
        </pc:grpChg>
        <pc:grpChg chg="add">
          <ac:chgData name="Anna Stępień" userId="S::annastepien@psp8radomsko.onmicrosoft.com::56cba03c-38c8-459d-aafa-e39c7abb87e5" providerId="AD" clId="Web-{86E5E6F7-AFEC-4E92-88A7-9BA4B2255091}" dt="2020-11-18T16:51:23.871" v="6"/>
          <ac:grpSpMkLst>
            <pc:docMk/>
            <pc:sldMk cId="650317164" sldId="256"/>
            <ac:grpSpMk id="41" creationId="{A5761FD8-9CFD-4F5A-AB69-F179306BCD09}"/>
          </ac:grpSpMkLst>
        </pc:grpChg>
        <pc:grpChg chg="add">
          <ac:chgData name="Anna Stępień" userId="S::annastepien@psp8radomsko.onmicrosoft.com::56cba03c-38c8-459d-aafa-e39c7abb87e5" providerId="AD" clId="Web-{86E5E6F7-AFEC-4E92-88A7-9BA4B2255091}" dt="2020-11-18T16:51:23.871" v="6"/>
          <ac:grpSpMkLst>
            <pc:docMk/>
            <pc:sldMk cId="650317164" sldId="256"/>
            <ac:grpSpMk id="52" creationId="{361195DA-BFB4-4917-BAFD-7D3D669EFA86}"/>
          </ac:grpSpMkLst>
        </pc:grpChg>
        <pc:picChg chg="add">
          <ac:chgData name="Anna Stępień" userId="S::annastepien@psp8radomsko.onmicrosoft.com::56cba03c-38c8-459d-aafa-e39c7abb87e5" providerId="AD" clId="Web-{86E5E6F7-AFEC-4E92-88A7-9BA4B2255091}" dt="2020-11-18T16:51:23.871" v="6"/>
          <ac:picMkLst>
            <pc:docMk/>
            <pc:sldMk cId="650317164" sldId="256"/>
            <ac:picMk id="4" creationId="{29BDD376-9EBB-46B4-A59B-E1C6E271E459}"/>
          </ac:picMkLst>
        </pc:picChg>
      </pc:sldChg>
      <pc:sldChg chg="modSp new modTransition">
        <pc:chgData name="Anna Stępień" userId="S::annastepien@psp8radomsko.onmicrosoft.com::56cba03c-38c8-459d-aafa-e39c7abb87e5" providerId="AD" clId="Web-{86E5E6F7-AFEC-4E92-88A7-9BA4B2255091}" dt="2020-11-18T18:43:23.699" v="2888"/>
        <pc:sldMkLst>
          <pc:docMk/>
          <pc:sldMk cId="78924832" sldId="257"/>
        </pc:sldMkLst>
        <pc:spChg chg="mod">
          <ac:chgData name="Anna Stępień" userId="S::annastepien@psp8radomsko.onmicrosoft.com::56cba03c-38c8-459d-aafa-e39c7abb87e5" providerId="AD" clId="Web-{86E5E6F7-AFEC-4E92-88A7-9BA4B2255091}" dt="2020-11-18T18:07:54.683" v="2452" actId="20577"/>
          <ac:spMkLst>
            <pc:docMk/>
            <pc:sldMk cId="78924832" sldId="257"/>
            <ac:spMk id="3" creationId="{F92A7026-977D-47D9-B449-326970DAC35B}"/>
          </ac:spMkLst>
        </pc:spChg>
      </pc:sldChg>
      <pc:sldChg chg="addSp delSp modSp new mod modTransition setBg">
        <pc:chgData name="Anna Stępień" userId="S::annastepien@psp8radomsko.onmicrosoft.com::56cba03c-38c8-459d-aafa-e39c7abb87e5" providerId="AD" clId="Web-{86E5E6F7-AFEC-4E92-88A7-9BA4B2255091}" dt="2020-11-18T18:43:23.699" v="2888"/>
        <pc:sldMkLst>
          <pc:docMk/>
          <pc:sldMk cId="3363392864" sldId="258"/>
        </pc:sldMkLst>
        <pc:spChg chg="mod">
          <ac:chgData name="Anna Stępień" userId="S::annastepien@psp8radomsko.onmicrosoft.com::56cba03c-38c8-459d-aafa-e39c7abb87e5" providerId="AD" clId="Web-{86E5E6F7-AFEC-4E92-88A7-9BA4B2255091}" dt="2020-11-18T18:38:24.112" v="2879"/>
          <ac:spMkLst>
            <pc:docMk/>
            <pc:sldMk cId="3363392864" sldId="258"/>
            <ac:spMk id="2" creationId="{0D107143-0E31-4684-BC72-31A6B0092526}"/>
          </ac:spMkLst>
        </pc:spChg>
        <pc:spChg chg="del mod">
          <ac:chgData name="Anna Stępień" userId="S::annastepien@psp8radomsko.onmicrosoft.com::56cba03c-38c8-459d-aafa-e39c7abb87e5" providerId="AD" clId="Web-{86E5E6F7-AFEC-4E92-88A7-9BA4B2255091}" dt="2020-11-18T18:38:24.112" v="2879"/>
          <ac:spMkLst>
            <pc:docMk/>
            <pc:sldMk cId="3363392864" sldId="258"/>
            <ac:spMk id="3" creationId="{CCD42EE6-5274-43F5-9E42-90733FC717E4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38:24.112" v="2879"/>
          <ac:spMkLst>
            <pc:docMk/>
            <pc:sldMk cId="3363392864" sldId="258"/>
            <ac:spMk id="9" creationId="{8651CFA9-6065-4243-AC48-858E359780B1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38:24.112" v="2879"/>
          <ac:spMkLst>
            <pc:docMk/>
            <pc:sldMk cId="3363392864" sldId="258"/>
            <ac:spMk id="11" creationId="{37962AE0-6A1C-4B76-9D52-10E5E6D7D3BB}"/>
          </ac:spMkLst>
        </pc:spChg>
        <pc:grpChg chg="add">
          <ac:chgData name="Anna Stępień" userId="S::annastepien@psp8radomsko.onmicrosoft.com::56cba03c-38c8-459d-aafa-e39c7abb87e5" providerId="AD" clId="Web-{86E5E6F7-AFEC-4E92-88A7-9BA4B2255091}" dt="2020-11-18T18:38:24.112" v="2879"/>
          <ac:grpSpMkLst>
            <pc:docMk/>
            <pc:sldMk cId="3363392864" sldId="258"/>
            <ac:grpSpMk id="13" creationId="{F73EC8D8-C118-4A24-B3A2-F22636F209B4}"/>
          </ac:grpSpMkLst>
        </pc:grpChg>
        <pc:grpChg chg="add">
          <ac:chgData name="Anna Stępień" userId="S::annastepien@psp8radomsko.onmicrosoft.com::56cba03c-38c8-459d-aafa-e39c7abb87e5" providerId="AD" clId="Web-{86E5E6F7-AFEC-4E92-88A7-9BA4B2255091}" dt="2020-11-18T18:38:24.112" v="2879"/>
          <ac:grpSpMkLst>
            <pc:docMk/>
            <pc:sldMk cId="3363392864" sldId="258"/>
            <ac:grpSpMk id="23" creationId="{3BA0B410-FA41-4CD6-A923-146E029BBB25}"/>
          </ac:grpSpMkLst>
        </pc:grpChg>
        <pc:graphicFrameChg chg="add">
          <ac:chgData name="Anna Stępień" userId="S::annastepien@psp8radomsko.onmicrosoft.com::56cba03c-38c8-459d-aafa-e39c7abb87e5" providerId="AD" clId="Web-{86E5E6F7-AFEC-4E92-88A7-9BA4B2255091}" dt="2020-11-18T18:38:24.112" v="2879"/>
          <ac:graphicFrameMkLst>
            <pc:docMk/>
            <pc:sldMk cId="3363392864" sldId="258"/>
            <ac:graphicFrameMk id="5" creationId="{DE1D0EE3-CC55-45C8-8F6A-F48253A59C86}"/>
          </ac:graphicFrameMkLst>
        </pc:graphicFrameChg>
      </pc:sldChg>
      <pc:sldChg chg="modSp new modTransition">
        <pc:chgData name="Anna Stępień" userId="S::annastepien@psp8radomsko.onmicrosoft.com::56cba03c-38c8-459d-aafa-e39c7abb87e5" providerId="AD" clId="Web-{86E5E6F7-AFEC-4E92-88A7-9BA4B2255091}" dt="2020-11-18T18:43:23.699" v="2888"/>
        <pc:sldMkLst>
          <pc:docMk/>
          <pc:sldMk cId="2996103438" sldId="259"/>
        </pc:sldMkLst>
        <pc:spChg chg="mod">
          <ac:chgData name="Anna Stępień" userId="S::annastepien@psp8radomsko.onmicrosoft.com::56cba03c-38c8-459d-aafa-e39c7abb87e5" providerId="AD" clId="Web-{86E5E6F7-AFEC-4E92-88A7-9BA4B2255091}" dt="2020-11-18T18:02:25.892" v="2349" actId="20577"/>
          <ac:spMkLst>
            <pc:docMk/>
            <pc:sldMk cId="2996103438" sldId="259"/>
            <ac:spMk id="2" creationId="{7DF9DFF0-9091-4B90-8338-08B05BECDBB5}"/>
          </ac:spMkLst>
        </pc:spChg>
        <pc:spChg chg="mod">
          <ac:chgData name="Anna Stępień" userId="S::annastepien@psp8radomsko.onmicrosoft.com::56cba03c-38c8-459d-aafa-e39c7abb87e5" providerId="AD" clId="Web-{86E5E6F7-AFEC-4E92-88A7-9BA4B2255091}" dt="2020-11-18T18:07:44.620" v="2447" actId="20577"/>
          <ac:spMkLst>
            <pc:docMk/>
            <pc:sldMk cId="2996103438" sldId="259"/>
            <ac:spMk id="3" creationId="{A7ED3F97-BE91-4541-88BF-BC0151A62295}"/>
          </ac:spMkLst>
        </pc:spChg>
      </pc:sldChg>
      <pc:sldChg chg="modSp new modTransition">
        <pc:chgData name="Anna Stępień" userId="S::annastepien@psp8radomsko.onmicrosoft.com::56cba03c-38c8-459d-aafa-e39c7abb87e5" providerId="AD" clId="Web-{86E5E6F7-AFEC-4E92-88A7-9BA4B2255091}" dt="2020-11-18T18:43:23.699" v="2888"/>
        <pc:sldMkLst>
          <pc:docMk/>
          <pc:sldMk cId="2610857741" sldId="260"/>
        </pc:sldMkLst>
        <pc:spChg chg="mod">
          <ac:chgData name="Anna Stępień" userId="S::annastepien@psp8radomsko.onmicrosoft.com::56cba03c-38c8-459d-aafa-e39c7abb87e5" providerId="AD" clId="Web-{86E5E6F7-AFEC-4E92-88A7-9BA4B2255091}" dt="2020-11-18T18:03:02.190" v="2363" actId="20577"/>
          <ac:spMkLst>
            <pc:docMk/>
            <pc:sldMk cId="2610857741" sldId="260"/>
            <ac:spMk id="2" creationId="{067B04D1-6817-4C17-B2A6-90AC9FD6890E}"/>
          </ac:spMkLst>
        </pc:spChg>
        <pc:spChg chg="mod">
          <ac:chgData name="Anna Stępień" userId="S::annastepien@psp8radomsko.onmicrosoft.com::56cba03c-38c8-459d-aafa-e39c7abb87e5" providerId="AD" clId="Web-{86E5E6F7-AFEC-4E92-88A7-9BA4B2255091}" dt="2020-11-18T18:07:35.385" v="2440" actId="20577"/>
          <ac:spMkLst>
            <pc:docMk/>
            <pc:sldMk cId="2610857741" sldId="260"/>
            <ac:spMk id="3" creationId="{71853967-B202-4C2C-A288-AD0EDEC83F84}"/>
          </ac:spMkLst>
        </pc:spChg>
      </pc:sldChg>
      <pc:sldChg chg="modSp new modTransition">
        <pc:chgData name="Anna Stępień" userId="S::annastepien@psp8radomsko.onmicrosoft.com::56cba03c-38c8-459d-aafa-e39c7abb87e5" providerId="AD" clId="Web-{86E5E6F7-AFEC-4E92-88A7-9BA4B2255091}" dt="2020-11-18T18:48:04.582" v="2889" actId="20577"/>
        <pc:sldMkLst>
          <pc:docMk/>
          <pc:sldMk cId="323184204" sldId="261"/>
        </pc:sldMkLst>
        <pc:spChg chg="mod">
          <ac:chgData name="Anna Stępień" userId="S::annastepien@psp8radomsko.onmicrosoft.com::56cba03c-38c8-459d-aafa-e39c7abb87e5" providerId="AD" clId="Web-{86E5E6F7-AFEC-4E92-88A7-9BA4B2255091}" dt="2020-11-18T18:03:48.332" v="2384" actId="20577"/>
          <ac:spMkLst>
            <pc:docMk/>
            <pc:sldMk cId="323184204" sldId="261"/>
            <ac:spMk id="2" creationId="{FE6C9BE8-4FA2-452F-9F58-D6282EB7EC92}"/>
          </ac:spMkLst>
        </pc:spChg>
        <pc:spChg chg="mod">
          <ac:chgData name="Anna Stępień" userId="S::annastepien@psp8radomsko.onmicrosoft.com::56cba03c-38c8-459d-aafa-e39c7abb87e5" providerId="AD" clId="Web-{86E5E6F7-AFEC-4E92-88A7-9BA4B2255091}" dt="2020-11-18T18:48:04.582" v="2889" actId="20577"/>
          <ac:spMkLst>
            <pc:docMk/>
            <pc:sldMk cId="323184204" sldId="261"/>
            <ac:spMk id="3" creationId="{8B0C2F34-7975-4916-BC04-E70A2C039CEE}"/>
          </ac:spMkLst>
        </pc:spChg>
      </pc:sldChg>
      <pc:sldChg chg="modSp new modTransition">
        <pc:chgData name="Anna Stępień" userId="S::annastepien@psp8radomsko.onmicrosoft.com::56cba03c-38c8-459d-aafa-e39c7abb87e5" providerId="AD" clId="Web-{86E5E6F7-AFEC-4E92-88A7-9BA4B2255091}" dt="2020-11-18T18:43:23.699" v="2888"/>
        <pc:sldMkLst>
          <pc:docMk/>
          <pc:sldMk cId="2599010969" sldId="262"/>
        </pc:sldMkLst>
        <pc:spChg chg="mod">
          <ac:chgData name="Anna Stępień" userId="S::annastepien@psp8radomsko.onmicrosoft.com::56cba03c-38c8-459d-aafa-e39c7abb87e5" providerId="AD" clId="Web-{86E5E6F7-AFEC-4E92-88A7-9BA4B2255091}" dt="2020-11-18T18:04:28.176" v="2400" actId="20577"/>
          <ac:spMkLst>
            <pc:docMk/>
            <pc:sldMk cId="2599010969" sldId="262"/>
            <ac:spMk id="2" creationId="{EABAE0F5-1387-40D3-820D-46D253032125}"/>
          </ac:spMkLst>
        </pc:spChg>
        <pc:spChg chg="mod">
          <ac:chgData name="Anna Stępień" userId="S::annastepien@psp8radomsko.onmicrosoft.com::56cba03c-38c8-459d-aafa-e39c7abb87e5" providerId="AD" clId="Web-{86E5E6F7-AFEC-4E92-88A7-9BA4B2255091}" dt="2020-11-18T18:07:24.385" v="2432" actId="20577"/>
          <ac:spMkLst>
            <pc:docMk/>
            <pc:sldMk cId="2599010969" sldId="262"/>
            <ac:spMk id="3" creationId="{EBD8C60F-C6D8-4AF9-924E-0848F0877ACF}"/>
          </ac:spMkLst>
        </pc:spChg>
      </pc:sldChg>
      <pc:sldChg chg="modSp new modTransition">
        <pc:chgData name="Anna Stępień" userId="S::annastepien@psp8radomsko.onmicrosoft.com::56cba03c-38c8-459d-aafa-e39c7abb87e5" providerId="AD" clId="Web-{86E5E6F7-AFEC-4E92-88A7-9BA4B2255091}" dt="2020-11-18T18:43:23.699" v="2888"/>
        <pc:sldMkLst>
          <pc:docMk/>
          <pc:sldMk cId="2338245858" sldId="263"/>
        </pc:sldMkLst>
        <pc:spChg chg="mod">
          <ac:chgData name="Anna Stępień" userId="S::annastepien@psp8radomsko.onmicrosoft.com::56cba03c-38c8-459d-aafa-e39c7abb87e5" providerId="AD" clId="Web-{86E5E6F7-AFEC-4E92-88A7-9BA4B2255091}" dt="2020-11-18T18:06:46.431" v="2414" actId="20577"/>
          <ac:spMkLst>
            <pc:docMk/>
            <pc:sldMk cId="2338245858" sldId="263"/>
            <ac:spMk id="2" creationId="{2AB64DCE-97D2-40F4-96CC-8A07F65B441C}"/>
          </ac:spMkLst>
        </pc:spChg>
        <pc:spChg chg="mod">
          <ac:chgData name="Anna Stępień" userId="S::annastepien@psp8radomsko.onmicrosoft.com::56cba03c-38c8-459d-aafa-e39c7abb87e5" providerId="AD" clId="Web-{86E5E6F7-AFEC-4E92-88A7-9BA4B2255091}" dt="2020-11-18T18:07:19.994" v="2429" actId="20577"/>
          <ac:spMkLst>
            <pc:docMk/>
            <pc:sldMk cId="2338245858" sldId="263"/>
            <ac:spMk id="3" creationId="{5CA7DD2F-BD08-439C-9FEF-E070DCECB710}"/>
          </ac:spMkLst>
        </pc:spChg>
      </pc:sldChg>
      <pc:sldChg chg="modSp new modTransition">
        <pc:chgData name="Anna Stępień" userId="S::annastepien@psp8radomsko.onmicrosoft.com::56cba03c-38c8-459d-aafa-e39c7abb87e5" providerId="AD" clId="Web-{86E5E6F7-AFEC-4E92-88A7-9BA4B2255091}" dt="2020-11-18T18:49:25.288" v="2894" actId="20577"/>
        <pc:sldMkLst>
          <pc:docMk/>
          <pc:sldMk cId="1160234759" sldId="264"/>
        </pc:sldMkLst>
        <pc:spChg chg="mod">
          <ac:chgData name="Anna Stępień" userId="S::annastepien@psp8radomsko.onmicrosoft.com::56cba03c-38c8-459d-aafa-e39c7abb87e5" providerId="AD" clId="Web-{86E5E6F7-AFEC-4E92-88A7-9BA4B2255091}" dt="2020-11-18T18:08:22.715" v="2459" actId="20577"/>
          <ac:spMkLst>
            <pc:docMk/>
            <pc:sldMk cId="1160234759" sldId="264"/>
            <ac:spMk id="2" creationId="{B078FB77-B257-4ACE-8211-E2BA99601CD4}"/>
          </ac:spMkLst>
        </pc:spChg>
        <pc:spChg chg="mod">
          <ac:chgData name="Anna Stępień" userId="S::annastepien@psp8radomsko.onmicrosoft.com::56cba03c-38c8-459d-aafa-e39c7abb87e5" providerId="AD" clId="Web-{86E5E6F7-AFEC-4E92-88A7-9BA4B2255091}" dt="2020-11-18T18:49:25.288" v="2894" actId="20577"/>
          <ac:spMkLst>
            <pc:docMk/>
            <pc:sldMk cId="1160234759" sldId="264"/>
            <ac:spMk id="3" creationId="{4814B378-4A1A-40A7-B440-24AC55C91E6F}"/>
          </ac:spMkLst>
        </pc:spChg>
      </pc:sldChg>
      <pc:sldChg chg="modSp new modTransition">
        <pc:chgData name="Anna Stępień" userId="S::annastepien@psp8radomsko.onmicrosoft.com::56cba03c-38c8-459d-aafa-e39c7abb87e5" providerId="AD" clId="Web-{86E5E6F7-AFEC-4E92-88A7-9BA4B2255091}" dt="2020-11-18T18:53:46.577" v="3051" actId="20577"/>
        <pc:sldMkLst>
          <pc:docMk/>
          <pc:sldMk cId="1747789111" sldId="265"/>
        </pc:sldMkLst>
        <pc:spChg chg="mod">
          <ac:chgData name="Anna Stępień" userId="S::annastepien@psp8radomsko.onmicrosoft.com::56cba03c-38c8-459d-aafa-e39c7abb87e5" providerId="AD" clId="Web-{86E5E6F7-AFEC-4E92-88A7-9BA4B2255091}" dt="2020-11-18T18:08:58.591" v="2478" actId="20577"/>
          <ac:spMkLst>
            <pc:docMk/>
            <pc:sldMk cId="1747789111" sldId="265"/>
            <ac:spMk id="2" creationId="{87707251-D446-452E-8BCE-08EB9EFE6FBE}"/>
          </ac:spMkLst>
        </pc:spChg>
        <pc:spChg chg="mod">
          <ac:chgData name="Anna Stępień" userId="S::annastepien@psp8radomsko.onmicrosoft.com::56cba03c-38c8-459d-aafa-e39c7abb87e5" providerId="AD" clId="Web-{86E5E6F7-AFEC-4E92-88A7-9BA4B2255091}" dt="2020-11-18T18:53:46.577" v="3051" actId="20577"/>
          <ac:spMkLst>
            <pc:docMk/>
            <pc:sldMk cId="1747789111" sldId="265"/>
            <ac:spMk id="3" creationId="{B4BA8E9C-85C5-4E1D-8F4B-33458A7F7127}"/>
          </ac:spMkLst>
        </pc:spChg>
      </pc:sldChg>
      <pc:sldChg chg="modSp new modTransition">
        <pc:chgData name="Anna Stępień" userId="S::annastepien@psp8radomsko.onmicrosoft.com::56cba03c-38c8-459d-aafa-e39c7abb87e5" providerId="AD" clId="Web-{86E5E6F7-AFEC-4E92-88A7-9BA4B2255091}" dt="2020-11-18T18:51:53.808" v="3022" actId="20577"/>
        <pc:sldMkLst>
          <pc:docMk/>
          <pc:sldMk cId="4086265374" sldId="266"/>
        </pc:sldMkLst>
        <pc:spChg chg="mod">
          <ac:chgData name="Anna Stępień" userId="S::annastepien@psp8radomsko.onmicrosoft.com::56cba03c-38c8-459d-aafa-e39c7abb87e5" providerId="AD" clId="Web-{86E5E6F7-AFEC-4E92-88A7-9BA4B2255091}" dt="2020-11-18T18:09:32.639" v="2494" actId="20577"/>
          <ac:spMkLst>
            <pc:docMk/>
            <pc:sldMk cId="4086265374" sldId="266"/>
            <ac:spMk id="2" creationId="{A05D3117-E7A1-4EA5-9A6C-ACDA8771C400}"/>
          </ac:spMkLst>
        </pc:spChg>
        <pc:spChg chg="mod">
          <ac:chgData name="Anna Stępień" userId="S::annastepien@psp8radomsko.onmicrosoft.com::56cba03c-38c8-459d-aafa-e39c7abb87e5" providerId="AD" clId="Web-{86E5E6F7-AFEC-4E92-88A7-9BA4B2255091}" dt="2020-11-18T18:51:53.808" v="3022" actId="20577"/>
          <ac:spMkLst>
            <pc:docMk/>
            <pc:sldMk cId="4086265374" sldId="266"/>
            <ac:spMk id="3" creationId="{FA8B6017-41EA-49E9-A015-48114C5C3723}"/>
          </ac:spMkLst>
        </pc:spChg>
      </pc:sldChg>
      <pc:sldChg chg="modSp new modTransition">
        <pc:chgData name="Anna Stępień" userId="S::annastepien@psp8radomsko.onmicrosoft.com::56cba03c-38c8-459d-aafa-e39c7abb87e5" providerId="AD" clId="Web-{86E5E6F7-AFEC-4E92-88A7-9BA4B2255091}" dt="2020-11-18T18:52:05.542" v="3025" actId="20577"/>
        <pc:sldMkLst>
          <pc:docMk/>
          <pc:sldMk cId="2713971824" sldId="267"/>
        </pc:sldMkLst>
        <pc:spChg chg="mod">
          <ac:chgData name="Anna Stępień" userId="S::annastepien@psp8radomsko.onmicrosoft.com::56cba03c-38c8-459d-aafa-e39c7abb87e5" providerId="AD" clId="Web-{86E5E6F7-AFEC-4E92-88A7-9BA4B2255091}" dt="2020-11-18T18:10:09.343" v="2510" actId="20577"/>
          <ac:spMkLst>
            <pc:docMk/>
            <pc:sldMk cId="2713971824" sldId="267"/>
            <ac:spMk id="2" creationId="{FD50B7A9-EE24-420D-9530-F03BF24DA371}"/>
          </ac:spMkLst>
        </pc:spChg>
        <pc:spChg chg="mod">
          <ac:chgData name="Anna Stępień" userId="S::annastepien@psp8radomsko.onmicrosoft.com::56cba03c-38c8-459d-aafa-e39c7abb87e5" providerId="AD" clId="Web-{86E5E6F7-AFEC-4E92-88A7-9BA4B2255091}" dt="2020-11-18T18:52:05.542" v="3025" actId="20577"/>
          <ac:spMkLst>
            <pc:docMk/>
            <pc:sldMk cId="2713971824" sldId="267"/>
            <ac:spMk id="3" creationId="{C1B05900-7973-434B-97CD-CA9EFB2101BB}"/>
          </ac:spMkLst>
        </pc:spChg>
      </pc:sldChg>
      <pc:sldChg chg="modSp new modTransition">
        <pc:chgData name="Anna Stępień" userId="S::annastepien@psp8radomsko.onmicrosoft.com::56cba03c-38c8-459d-aafa-e39c7abb87e5" providerId="AD" clId="Web-{86E5E6F7-AFEC-4E92-88A7-9BA4B2255091}" dt="2020-11-18T18:52:19.105" v="3026" actId="20577"/>
        <pc:sldMkLst>
          <pc:docMk/>
          <pc:sldMk cId="3100740207" sldId="268"/>
        </pc:sldMkLst>
        <pc:spChg chg="mod">
          <ac:chgData name="Anna Stępień" userId="S::annastepien@psp8radomsko.onmicrosoft.com::56cba03c-38c8-459d-aafa-e39c7abb87e5" providerId="AD" clId="Web-{86E5E6F7-AFEC-4E92-88A7-9BA4B2255091}" dt="2020-11-18T18:10:48.625" v="2528" actId="20577"/>
          <ac:spMkLst>
            <pc:docMk/>
            <pc:sldMk cId="3100740207" sldId="268"/>
            <ac:spMk id="2" creationId="{E7C3F945-1A05-4A70-A64B-8AAC8DB7C5F8}"/>
          </ac:spMkLst>
        </pc:spChg>
        <pc:spChg chg="mod">
          <ac:chgData name="Anna Stępień" userId="S::annastepien@psp8radomsko.onmicrosoft.com::56cba03c-38c8-459d-aafa-e39c7abb87e5" providerId="AD" clId="Web-{86E5E6F7-AFEC-4E92-88A7-9BA4B2255091}" dt="2020-11-18T18:52:19.105" v="3026" actId="20577"/>
          <ac:spMkLst>
            <pc:docMk/>
            <pc:sldMk cId="3100740207" sldId="268"/>
            <ac:spMk id="3" creationId="{FBC7F12C-EF47-467D-8E4B-B2C065959851}"/>
          </ac:spMkLst>
        </pc:spChg>
      </pc:sldChg>
      <pc:sldChg chg="modSp new modTransition">
        <pc:chgData name="Anna Stępień" userId="S::annastepien@psp8radomsko.onmicrosoft.com::56cba03c-38c8-459d-aafa-e39c7abb87e5" providerId="AD" clId="Web-{86E5E6F7-AFEC-4E92-88A7-9BA4B2255091}" dt="2020-11-18T18:52:34.356" v="3029" actId="20577"/>
        <pc:sldMkLst>
          <pc:docMk/>
          <pc:sldMk cId="584196992" sldId="269"/>
        </pc:sldMkLst>
        <pc:spChg chg="mod">
          <ac:chgData name="Anna Stępień" userId="S::annastepien@psp8radomsko.onmicrosoft.com::56cba03c-38c8-459d-aafa-e39c7abb87e5" providerId="AD" clId="Web-{86E5E6F7-AFEC-4E92-88A7-9BA4B2255091}" dt="2020-11-18T18:11:21.392" v="2546" actId="20577"/>
          <ac:spMkLst>
            <pc:docMk/>
            <pc:sldMk cId="584196992" sldId="269"/>
            <ac:spMk id="2" creationId="{7F25458C-0E38-43AD-8157-059AF3E666B3}"/>
          </ac:spMkLst>
        </pc:spChg>
        <pc:spChg chg="mod">
          <ac:chgData name="Anna Stępień" userId="S::annastepien@psp8radomsko.onmicrosoft.com::56cba03c-38c8-459d-aafa-e39c7abb87e5" providerId="AD" clId="Web-{86E5E6F7-AFEC-4E92-88A7-9BA4B2255091}" dt="2020-11-18T18:52:34.356" v="3029" actId="20577"/>
          <ac:spMkLst>
            <pc:docMk/>
            <pc:sldMk cId="584196992" sldId="269"/>
            <ac:spMk id="3" creationId="{1683E644-744E-4B95-9C4E-A2827EA40F4B}"/>
          </ac:spMkLst>
        </pc:spChg>
      </pc:sldChg>
      <pc:sldChg chg="modSp new modTransition">
        <pc:chgData name="Anna Stępień" userId="S::annastepien@psp8radomsko.onmicrosoft.com::56cba03c-38c8-459d-aafa-e39c7abb87e5" providerId="AD" clId="Web-{86E5E6F7-AFEC-4E92-88A7-9BA4B2255091}" dt="2020-11-18T18:52:53.231" v="3033" actId="20577"/>
        <pc:sldMkLst>
          <pc:docMk/>
          <pc:sldMk cId="3732966113" sldId="270"/>
        </pc:sldMkLst>
        <pc:spChg chg="mod">
          <ac:chgData name="Anna Stępień" userId="S::annastepien@psp8radomsko.onmicrosoft.com::56cba03c-38c8-459d-aafa-e39c7abb87e5" providerId="AD" clId="Web-{86E5E6F7-AFEC-4E92-88A7-9BA4B2255091}" dt="2020-11-18T18:12:07.549" v="2567" actId="20577"/>
          <ac:spMkLst>
            <pc:docMk/>
            <pc:sldMk cId="3732966113" sldId="270"/>
            <ac:spMk id="2" creationId="{6217B635-6187-404D-9C03-C7B0F9B6F217}"/>
          </ac:spMkLst>
        </pc:spChg>
        <pc:spChg chg="mod">
          <ac:chgData name="Anna Stępień" userId="S::annastepien@psp8radomsko.onmicrosoft.com::56cba03c-38c8-459d-aafa-e39c7abb87e5" providerId="AD" clId="Web-{86E5E6F7-AFEC-4E92-88A7-9BA4B2255091}" dt="2020-11-18T18:52:53.231" v="3033" actId="20577"/>
          <ac:spMkLst>
            <pc:docMk/>
            <pc:sldMk cId="3732966113" sldId="270"/>
            <ac:spMk id="3" creationId="{BD713400-8B90-4474-84D8-082B1B7E56D2}"/>
          </ac:spMkLst>
        </pc:spChg>
      </pc:sldChg>
      <pc:sldChg chg="modSp new modTransition">
        <pc:chgData name="Anna Stępień" userId="S::annastepien@psp8radomsko.onmicrosoft.com::56cba03c-38c8-459d-aafa-e39c7abb87e5" providerId="AD" clId="Web-{86E5E6F7-AFEC-4E92-88A7-9BA4B2255091}" dt="2020-11-18T18:53:08.107" v="3034" actId="20577"/>
        <pc:sldMkLst>
          <pc:docMk/>
          <pc:sldMk cId="2068805174" sldId="271"/>
        </pc:sldMkLst>
        <pc:spChg chg="mod">
          <ac:chgData name="Anna Stępień" userId="S::annastepien@psp8radomsko.onmicrosoft.com::56cba03c-38c8-459d-aafa-e39c7abb87e5" providerId="AD" clId="Web-{86E5E6F7-AFEC-4E92-88A7-9BA4B2255091}" dt="2020-11-18T18:12:50.144" v="2580" actId="20577"/>
          <ac:spMkLst>
            <pc:docMk/>
            <pc:sldMk cId="2068805174" sldId="271"/>
            <ac:spMk id="2" creationId="{0838292D-4EB9-42F6-BC0B-64F5CED78F5C}"/>
          </ac:spMkLst>
        </pc:spChg>
        <pc:spChg chg="mod">
          <ac:chgData name="Anna Stępień" userId="S::annastepien@psp8radomsko.onmicrosoft.com::56cba03c-38c8-459d-aafa-e39c7abb87e5" providerId="AD" clId="Web-{86E5E6F7-AFEC-4E92-88A7-9BA4B2255091}" dt="2020-11-18T18:53:08.107" v="3034" actId="20577"/>
          <ac:spMkLst>
            <pc:docMk/>
            <pc:sldMk cId="2068805174" sldId="271"/>
            <ac:spMk id="3" creationId="{63AD688D-D501-4C69-B3A4-E337B977B331}"/>
          </ac:spMkLst>
        </pc:spChg>
      </pc:sldChg>
      <pc:sldChg chg="modSp new modTransition">
        <pc:chgData name="Anna Stępień" userId="S::annastepien@psp8radomsko.onmicrosoft.com::56cba03c-38c8-459d-aafa-e39c7abb87e5" providerId="AD" clId="Web-{86E5E6F7-AFEC-4E92-88A7-9BA4B2255091}" dt="2020-11-18T18:43:23.699" v="2888"/>
        <pc:sldMkLst>
          <pc:docMk/>
          <pc:sldMk cId="1485912338" sldId="272"/>
        </pc:sldMkLst>
        <pc:spChg chg="mod">
          <ac:chgData name="Anna Stępień" userId="S::annastepien@psp8radomsko.onmicrosoft.com::56cba03c-38c8-459d-aafa-e39c7abb87e5" providerId="AD" clId="Web-{86E5E6F7-AFEC-4E92-88A7-9BA4B2255091}" dt="2020-11-18T18:14:10.959" v="2611" actId="20577"/>
          <ac:spMkLst>
            <pc:docMk/>
            <pc:sldMk cId="1485912338" sldId="272"/>
            <ac:spMk id="2" creationId="{818AB67A-7B32-42AF-8DF9-407855F0F151}"/>
          </ac:spMkLst>
        </pc:spChg>
        <pc:spChg chg="mod">
          <ac:chgData name="Anna Stępień" userId="S::annastepien@psp8radomsko.onmicrosoft.com::56cba03c-38c8-459d-aafa-e39c7abb87e5" providerId="AD" clId="Web-{86E5E6F7-AFEC-4E92-88A7-9BA4B2255091}" dt="2020-11-18T18:14:26.132" v="2619" actId="20577"/>
          <ac:spMkLst>
            <pc:docMk/>
            <pc:sldMk cId="1485912338" sldId="272"/>
            <ac:spMk id="3" creationId="{B3559EBC-F507-4ADF-A046-669C28707605}"/>
          </ac:spMkLst>
        </pc:spChg>
      </pc:sldChg>
      <pc:sldChg chg="modSp new modTransition">
        <pc:chgData name="Anna Stępień" userId="S::annastepien@psp8radomsko.onmicrosoft.com::56cba03c-38c8-459d-aafa-e39c7abb87e5" providerId="AD" clId="Web-{86E5E6F7-AFEC-4E92-88A7-9BA4B2255091}" dt="2020-11-18T18:43:23.699" v="2888"/>
        <pc:sldMkLst>
          <pc:docMk/>
          <pc:sldMk cId="219783291" sldId="273"/>
        </pc:sldMkLst>
        <pc:spChg chg="mod">
          <ac:chgData name="Anna Stępień" userId="S::annastepien@psp8radomsko.onmicrosoft.com::56cba03c-38c8-459d-aafa-e39c7abb87e5" providerId="AD" clId="Web-{86E5E6F7-AFEC-4E92-88A7-9BA4B2255091}" dt="2020-11-18T18:14:46.945" v="2625" actId="20577"/>
          <ac:spMkLst>
            <pc:docMk/>
            <pc:sldMk cId="219783291" sldId="273"/>
            <ac:spMk id="3" creationId="{144C8A1D-D6BD-4830-8FBE-2742B50A53B7}"/>
          </ac:spMkLst>
        </pc:spChg>
      </pc:sldChg>
      <pc:sldChg chg="modSp new modTransition">
        <pc:chgData name="Anna Stępień" userId="S::annastepien@psp8radomsko.onmicrosoft.com::56cba03c-38c8-459d-aafa-e39c7abb87e5" providerId="AD" clId="Web-{86E5E6F7-AFEC-4E92-88A7-9BA4B2255091}" dt="2020-11-18T18:43:23.699" v="2888"/>
        <pc:sldMkLst>
          <pc:docMk/>
          <pc:sldMk cId="1613016639" sldId="274"/>
        </pc:sldMkLst>
        <pc:spChg chg="mod">
          <ac:chgData name="Anna Stępień" userId="S::annastepien@psp8radomsko.onmicrosoft.com::56cba03c-38c8-459d-aafa-e39c7abb87e5" providerId="AD" clId="Web-{86E5E6F7-AFEC-4E92-88A7-9BA4B2255091}" dt="2020-11-18T18:15:09.852" v="2632" actId="20577"/>
          <ac:spMkLst>
            <pc:docMk/>
            <pc:sldMk cId="1613016639" sldId="274"/>
            <ac:spMk id="2" creationId="{C42D1523-528B-42ED-BE84-71F5911D02E1}"/>
          </ac:spMkLst>
        </pc:spChg>
        <pc:spChg chg="mod">
          <ac:chgData name="Anna Stępień" userId="S::annastepien@psp8radomsko.onmicrosoft.com::56cba03c-38c8-459d-aafa-e39c7abb87e5" providerId="AD" clId="Web-{86E5E6F7-AFEC-4E92-88A7-9BA4B2255091}" dt="2020-11-18T18:15:22.649" v="2639" actId="20577"/>
          <ac:spMkLst>
            <pc:docMk/>
            <pc:sldMk cId="1613016639" sldId="274"/>
            <ac:spMk id="3" creationId="{F0869101-32EB-4164-9344-619A2A6F0792}"/>
          </ac:spMkLst>
        </pc:spChg>
      </pc:sldChg>
      <pc:sldChg chg="modSp new modTransition">
        <pc:chgData name="Anna Stępień" userId="S::annastepien@psp8radomsko.onmicrosoft.com::56cba03c-38c8-459d-aafa-e39c7abb87e5" providerId="AD" clId="Web-{86E5E6F7-AFEC-4E92-88A7-9BA4B2255091}" dt="2020-11-18T18:43:23.699" v="2888"/>
        <pc:sldMkLst>
          <pc:docMk/>
          <pc:sldMk cId="4194323757" sldId="275"/>
        </pc:sldMkLst>
        <pc:spChg chg="mod">
          <ac:chgData name="Anna Stępień" userId="S::annastepien@psp8radomsko.onmicrosoft.com::56cba03c-38c8-459d-aafa-e39c7abb87e5" providerId="AD" clId="Web-{86E5E6F7-AFEC-4E92-88A7-9BA4B2255091}" dt="2020-11-18T18:15:40.571" v="2646" actId="20577"/>
          <ac:spMkLst>
            <pc:docMk/>
            <pc:sldMk cId="4194323757" sldId="275"/>
            <ac:spMk id="2" creationId="{98ED549B-C294-4918-8442-60421386FE31}"/>
          </ac:spMkLst>
        </pc:spChg>
        <pc:spChg chg="mod">
          <ac:chgData name="Anna Stępień" userId="S::annastepien@psp8radomsko.onmicrosoft.com::56cba03c-38c8-459d-aafa-e39c7abb87e5" providerId="AD" clId="Web-{86E5E6F7-AFEC-4E92-88A7-9BA4B2255091}" dt="2020-11-18T18:41:52.884" v="2884" actId="20577"/>
          <ac:spMkLst>
            <pc:docMk/>
            <pc:sldMk cId="4194323757" sldId="275"/>
            <ac:spMk id="3" creationId="{F88C30B1-0EDF-4CA8-B03F-D6383E093D78}"/>
          </ac:spMkLst>
        </pc:spChg>
      </pc:sldChg>
      <pc:sldChg chg="modSp new modTransition">
        <pc:chgData name="Anna Stępień" userId="S::annastepien@psp8radomsko.onmicrosoft.com::56cba03c-38c8-459d-aafa-e39c7abb87e5" providerId="AD" clId="Web-{86E5E6F7-AFEC-4E92-88A7-9BA4B2255091}" dt="2020-11-18T18:43:23.699" v="2888"/>
        <pc:sldMkLst>
          <pc:docMk/>
          <pc:sldMk cId="637331703" sldId="276"/>
        </pc:sldMkLst>
        <pc:spChg chg="mod">
          <ac:chgData name="Anna Stępień" userId="S::annastepien@psp8radomsko.onmicrosoft.com::56cba03c-38c8-459d-aafa-e39c7abb87e5" providerId="AD" clId="Web-{86E5E6F7-AFEC-4E92-88A7-9BA4B2255091}" dt="2020-11-18T18:16:13.025" v="2660" actId="20577"/>
          <ac:spMkLst>
            <pc:docMk/>
            <pc:sldMk cId="637331703" sldId="276"/>
            <ac:spMk id="2" creationId="{7478C7F3-EBA8-4943-9074-742E3D0660EF}"/>
          </ac:spMkLst>
        </pc:spChg>
        <pc:spChg chg="mod">
          <ac:chgData name="Anna Stępień" userId="S::annastepien@psp8radomsko.onmicrosoft.com::56cba03c-38c8-459d-aafa-e39c7abb87e5" providerId="AD" clId="Web-{86E5E6F7-AFEC-4E92-88A7-9BA4B2255091}" dt="2020-11-18T18:16:38.495" v="2673" actId="20577"/>
          <ac:spMkLst>
            <pc:docMk/>
            <pc:sldMk cId="637331703" sldId="276"/>
            <ac:spMk id="3" creationId="{ECC9C0A4-3F45-4B03-894B-E63964F5DBB0}"/>
          </ac:spMkLst>
        </pc:spChg>
      </pc:sldChg>
      <pc:sldChg chg="modSp new modTransition">
        <pc:chgData name="Anna Stępień" userId="S::annastepien@psp8radomsko.onmicrosoft.com::56cba03c-38c8-459d-aafa-e39c7abb87e5" providerId="AD" clId="Web-{86E5E6F7-AFEC-4E92-88A7-9BA4B2255091}" dt="2020-11-18T18:43:23.699" v="2888"/>
        <pc:sldMkLst>
          <pc:docMk/>
          <pc:sldMk cId="293409354" sldId="277"/>
        </pc:sldMkLst>
        <pc:spChg chg="mod">
          <ac:chgData name="Anna Stępień" userId="S::annastepien@psp8radomsko.onmicrosoft.com::56cba03c-38c8-459d-aafa-e39c7abb87e5" providerId="AD" clId="Web-{86E5E6F7-AFEC-4E92-88A7-9BA4B2255091}" dt="2020-11-18T18:16:53.011" v="2680" actId="20577"/>
          <ac:spMkLst>
            <pc:docMk/>
            <pc:sldMk cId="293409354" sldId="277"/>
            <ac:spMk id="3" creationId="{2388B9A8-D53E-4030-832F-8B4ABFA2E81D}"/>
          </ac:spMkLst>
        </pc:spChg>
      </pc:sldChg>
      <pc:sldChg chg="modSp new modTransition">
        <pc:chgData name="Anna Stępień" userId="S::annastepien@psp8radomsko.onmicrosoft.com::56cba03c-38c8-459d-aafa-e39c7abb87e5" providerId="AD" clId="Web-{86E5E6F7-AFEC-4E92-88A7-9BA4B2255091}" dt="2020-11-18T19:12:59.333" v="3079" actId="20577"/>
        <pc:sldMkLst>
          <pc:docMk/>
          <pc:sldMk cId="3086591722" sldId="278"/>
        </pc:sldMkLst>
        <pc:spChg chg="mod">
          <ac:chgData name="Anna Stępień" userId="S::annastepien@psp8radomsko.onmicrosoft.com::56cba03c-38c8-459d-aafa-e39c7abb87e5" providerId="AD" clId="Web-{86E5E6F7-AFEC-4E92-88A7-9BA4B2255091}" dt="2020-11-18T19:12:59.333" v="3079" actId="20577"/>
          <ac:spMkLst>
            <pc:docMk/>
            <pc:sldMk cId="3086591722" sldId="278"/>
            <ac:spMk id="3" creationId="{CBF038B5-CDBC-4FB0-8524-C34D99992989}"/>
          </ac:spMkLst>
        </pc:spChg>
      </pc:sldChg>
      <pc:sldChg chg="addSp delSp modSp new mod modTransition setBg">
        <pc:chgData name="Anna Stępień" userId="S::annastepien@psp8radomsko.onmicrosoft.com::56cba03c-38c8-459d-aafa-e39c7abb87e5" providerId="AD" clId="Web-{86E5E6F7-AFEC-4E92-88A7-9BA4B2255091}" dt="2020-11-18T18:43:23.699" v="2888"/>
        <pc:sldMkLst>
          <pc:docMk/>
          <pc:sldMk cId="2068345621" sldId="279"/>
        </pc:sldMkLst>
        <pc:spChg chg="mod ord">
          <ac:chgData name="Anna Stępień" userId="S::annastepien@psp8radomsko.onmicrosoft.com::56cba03c-38c8-459d-aafa-e39c7abb87e5" providerId="AD" clId="Web-{86E5E6F7-AFEC-4E92-88A7-9BA4B2255091}" dt="2020-11-18T18:18:41.186" v="2685"/>
          <ac:spMkLst>
            <pc:docMk/>
            <pc:sldMk cId="2068345621" sldId="279"/>
            <ac:spMk id="2" creationId="{1C3F7283-F663-4AF4-8032-88623F3A490B}"/>
          </ac:spMkLst>
        </pc:spChg>
        <pc:spChg chg="del">
          <ac:chgData name="Anna Stępień" userId="S::annastepien@psp8radomsko.onmicrosoft.com::56cba03c-38c8-459d-aafa-e39c7abb87e5" providerId="AD" clId="Web-{86E5E6F7-AFEC-4E92-88A7-9BA4B2255091}" dt="2020-11-18T18:18:32.342" v="2684"/>
          <ac:spMkLst>
            <pc:docMk/>
            <pc:sldMk cId="2068345621" sldId="279"/>
            <ac:spMk id="3" creationId="{939CCB45-AEE4-4E8B-9C28-A008D4FA6474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18:41.186" v="2685"/>
          <ac:spMkLst>
            <pc:docMk/>
            <pc:sldMk cId="2068345621" sldId="279"/>
            <ac:spMk id="9" creationId="{247A131F-D5DE-41A5-B4CF-4F345319B40B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18:41.186" v="2685"/>
          <ac:spMkLst>
            <pc:docMk/>
            <pc:sldMk cId="2068345621" sldId="279"/>
            <ac:spMk id="11" creationId="{3AF4666D-BD98-40A5-A75F-478B982010B2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18:41.186" v="2685"/>
          <ac:spMkLst>
            <pc:docMk/>
            <pc:sldMk cId="2068345621" sldId="279"/>
            <ac:spMk id="13" creationId="{68680585-71F9-4721-A998-4974171D2EB4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18:41.186" v="2685"/>
          <ac:spMkLst>
            <pc:docMk/>
            <pc:sldMk cId="2068345621" sldId="279"/>
            <ac:spMk id="15" creationId="{12BC95C2-2EEC-4F59-ABA8-660B0D059CCF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18:41.186" v="2685"/>
          <ac:spMkLst>
            <pc:docMk/>
            <pc:sldMk cId="2068345621" sldId="279"/>
            <ac:spMk id="35" creationId="{F1174801-1395-44C5-9B00-CCAC45C056E7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18:41.186" v="2685"/>
          <ac:spMkLst>
            <pc:docMk/>
            <pc:sldMk cId="2068345621" sldId="279"/>
            <ac:spMk id="37" creationId="{996DFAFB-BCE1-4BEC-82FB-D574234DEF0A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18:41.186" v="2685"/>
          <ac:spMkLst>
            <pc:docMk/>
            <pc:sldMk cId="2068345621" sldId="279"/>
            <ac:spMk id="39" creationId="{8D2A0DB3-EF43-4032-9B27-954E12CCB688}"/>
          </ac:spMkLst>
        </pc:spChg>
        <pc:grpChg chg="add">
          <ac:chgData name="Anna Stępień" userId="S::annastepien@psp8radomsko.onmicrosoft.com::56cba03c-38c8-459d-aafa-e39c7abb87e5" providerId="AD" clId="Web-{86E5E6F7-AFEC-4E92-88A7-9BA4B2255091}" dt="2020-11-18T18:18:41.186" v="2685"/>
          <ac:grpSpMkLst>
            <pc:docMk/>
            <pc:sldMk cId="2068345621" sldId="279"/>
            <ac:grpSpMk id="17" creationId="{03E9870D-4BBA-43AF-8D44-BBADF020CFF6}"/>
          </ac:grpSpMkLst>
        </pc:grpChg>
        <pc:grpChg chg="add">
          <ac:chgData name="Anna Stępień" userId="S::annastepien@psp8radomsko.onmicrosoft.com::56cba03c-38c8-459d-aafa-e39c7abb87e5" providerId="AD" clId="Web-{86E5E6F7-AFEC-4E92-88A7-9BA4B2255091}" dt="2020-11-18T18:18:41.186" v="2685"/>
          <ac:grpSpMkLst>
            <pc:docMk/>
            <pc:sldMk cId="2068345621" sldId="279"/>
            <ac:grpSpMk id="26" creationId="{C3279E8D-2BAA-4CB1-834B-09FADD54DE56}"/>
          </ac:grpSpMkLst>
        </pc:grpChg>
        <pc:grpChg chg="add">
          <ac:chgData name="Anna Stępień" userId="S::annastepien@psp8radomsko.onmicrosoft.com::56cba03c-38c8-459d-aafa-e39c7abb87e5" providerId="AD" clId="Web-{86E5E6F7-AFEC-4E92-88A7-9BA4B2255091}" dt="2020-11-18T18:18:41.186" v="2685"/>
          <ac:grpSpMkLst>
            <pc:docMk/>
            <pc:sldMk cId="2068345621" sldId="279"/>
            <ac:grpSpMk id="41" creationId="{18579DB9-24B0-487B-81E3-8D02AD5F8C81}"/>
          </ac:grpSpMkLst>
        </pc:grpChg>
        <pc:grpChg chg="add">
          <ac:chgData name="Anna Stępień" userId="S::annastepien@psp8radomsko.onmicrosoft.com::56cba03c-38c8-459d-aafa-e39c7abb87e5" providerId="AD" clId="Web-{86E5E6F7-AFEC-4E92-88A7-9BA4B2255091}" dt="2020-11-18T18:18:41.186" v="2685"/>
          <ac:grpSpMkLst>
            <pc:docMk/>
            <pc:sldMk cId="2068345621" sldId="279"/>
            <ac:grpSpMk id="50" creationId="{8F281804-17FE-49B9-9065-1A44CD473CAE}"/>
          </ac:grpSpMkLst>
        </pc:grpChg>
        <pc:picChg chg="add mod ord">
          <ac:chgData name="Anna Stępień" userId="S::annastepien@psp8radomsko.onmicrosoft.com::56cba03c-38c8-459d-aafa-e39c7abb87e5" providerId="AD" clId="Web-{86E5E6F7-AFEC-4E92-88A7-9BA4B2255091}" dt="2020-11-18T18:18:41.186" v="2685"/>
          <ac:picMkLst>
            <pc:docMk/>
            <pc:sldMk cId="2068345621" sldId="279"/>
            <ac:picMk id="4" creationId="{4EC7D214-FA7B-4805-BCC6-A327C179FD75}"/>
          </ac:picMkLst>
        </pc:picChg>
      </pc:sldChg>
      <pc:sldChg chg="addSp delSp modSp new mod modTransition setBg">
        <pc:chgData name="Anna Stępień" userId="S::annastepien@psp8radomsko.onmicrosoft.com::56cba03c-38c8-459d-aafa-e39c7abb87e5" providerId="AD" clId="Web-{86E5E6F7-AFEC-4E92-88A7-9BA4B2255091}" dt="2020-11-18T18:43:23.699" v="2888"/>
        <pc:sldMkLst>
          <pc:docMk/>
          <pc:sldMk cId="2168750153" sldId="280"/>
        </pc:sldMkLst>
        <pc:spChg chg="mod ord">
          <ac:chgData name="Anna Stępień" userId="S::annastepien@psp8radomsko.onmicrosoft.com::56cba03c-38c8-459d-aafa-e39c7abb87e5" providerId="AD" clId="Web-{86E5E6F7-AFEC-4E92-88A7-9BA4B2255091}" dt="2020-11-18T18:19:33.172" v="2688"/>
          <ac:spMkLst>
            <pc:docMk/>
            <pc:sldMk cId="2168750153" sldId="280"/>
            <ac:spMk id="2" creationId="{9BE65B89-B3F4-4DEB-A4FD-A0EEC71EEA70}"/>
          </ac:spMkLst>
        </pc:spChg>
        <pc:spChg chg="del">
          <ac:chgData name="Anna Stępień" userId="S::annastepien@psp8radomsko.onmicrosoft.com::56cba03c-38c8-459d-aafa-e39c7abb87e5" providerId="AD" clId="Web-{86E5E6F7-AFEC-4E92-88A7-9BA4B2255091}" dt="2020-11-18T18:19:28.500" v="2687"/>
          <ac:spMkLst>
            <pc:docMk/>
            <pc:sldMk cId="2168750153" sldId="280"/>
            <ac:spMk id="3" creationId="{4F6C5434-9B8D-4552-96FB-5DFF0A2AF334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19:33.172" v="2688"/>
          <ac:spMkLst>
            <pc:docMk/>
            <pc:sldMk cId="2168750153" sldId="280"/>
            <ac:spMk id="9" creationId="{247A131F-D5DE-41A5-B4CF-4F345319B40B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19:33.172" v="2688"/>
          <ac:spMkLst>
            <pc:docMk/>
            <pc:sldMk cId="2168750153" sldId="280"/>
            <ac:spMk id="11" creationId="{3AF4666D-BD98-40A5-A75F-478B982010B2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19:33.172" v="2688"/>
          <ac:spMkLst>
            <pc:docMk/>
            <pc:sldMk cId="2168750153" sldId="280"/>
            <ac:spMk id="13" creationId="{68680585-71F9-4721-A998-4974171D2EB4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19:33.172" v="2688"/>
          <ac:spMkLst>
            <pc:docMk/>
            <pc:sldMk cId="2168750153" sldId="280"/>
            <ac:spMk id="15" creationId="{12BC95C2-2EEC-4F59-ABA8-660B0D059CCF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19:33.172" v="2688"/>
          <ac:spMkLst>
            <pc:docMk/>
            <pc:sldMk cId="2168750153" sldId="280"/>
            <ac:spMk id="35" creationId="{F1174801-1395-44C5-9B00-CCAC45C056E7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19:33.172" v="2688"/>
          <ac:spMkLst>
            <pc:docMk/>
            <pc:sldMk cId="2168750153" sldId="280"/>
            <ac:spMk id="37" creationId="{996DFAFB-BCE1-4BEC-82FB-D574234DEF0A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19:33.172" v="2688"/>
          <ac:spMkLst>
            <pc:docMk/>
            <pc:sldMk cId="2168750153" sldId="280"/>
            <ac:spMk id="39" creationId="{8D2A0DB3-EF43-4032-9B27-954E12CCB688}"/>
          </ac:spMkLst>
        </pc:spChg>
        <pc:grpChg chg="add">
          <ac:chgData name="Anna Stępień" userId="S::annastepien@psp8radomsko.onmicrosoft.com::56cba03c-38c8-459d-aafa-e39c7abb87e5" providerId="AD" clId="Web-{86E5E6F7-AFEC-4E92-88A7-9BA4B2255091}" dt="2020-11-18T18:19:33.172" v="2688"/>
          <ac:grpSpMkLst>
            <pc:docMk/>
            <pc:sldMk cId="2168750153" sldId="280"/>
            <ac:grpSpMk id="17" creationId="{03E9870D-4BBA-43AF-8D44-BBADF020CFF6}"/>
          </ac:grpSpMkLst>
        </pc:grpChg>
        <pc:grpChg chg="add">
          <ac:chgData name="Anna Stępień" userId="S::annastepien@psp8radomsko.onmicrosoft.com::56cba03c-38c8-459d-aafa-e39c7abb87e5" providerId="AD" clId="Web-{86E5E6F7-AFEC-4E92-88A7-9BA4B2255091}" dt="2020-11-18T18:19:33.172" v="2688"/>
          <ac:grpSpMkLst>
            <pc:docMk/>
            <pc:sldMk cId="2168750153" sldId="280"/>
            <ac:grpSpMk id="26" creationId="{C3279E8D-2BAA-4CB1-834B-09FADD54DE56}"/>
          </ac:grpSpMkLst>
        </pc:grpChg>
        <pc:grpChg chg="add">
          <ac:chgData name="Anna Stępień" userId="S::annastepien@psp8radomsko.onmicrosoft.com::56cba03c-38c8-459d-aafa-e39c7abb87e5" providerId="AD" clId="Web-{86E5E6F7-AFEC-4E92-88A7-9BA4B2255091}" dt="2020-11-18T18:19:33.172" v="2688"/>
          <ac:grpSpMkLst>
            <pc:docMk/>
            <pc:sldMk cId="2168750153" sldId="280"/>
            <ac:grpSpMk id="41" creationId="{18579DB9-24B0-487B-81E3-8D02AD5F8C81}"/>
          </ac:grpSpMkLst>
        </pc:grpChg>
        <pc:grpChg chg="add">
          <ac:chgData name="Anna Stępień" userId="S::annastepien@psp8radomsko.onmicrosoft.com::56cba03c-38c8-459d-aafa-e39c7abb87e5" providerId="AD" clId="Web-{86E5E6F7-AFEC-4E92-88A7-9BA4B2255091}" dt="2020-11-18T18:19:33.172" v="2688"/>
          <ac:grpSpMkLst>
            <pc:docMk/>
            <pc:sldMk cId="2168750153" sldId="280"/>
            <ac:grpSpMk id="50" creationId="{8F281804-17FE-49B9-9065-1A44CD473CAE}"/>
          </ac:grpSpMkLst>
        </pc:grpChg>
        <pc:picChg chg="add mod ord">
          <ac:chgData name="Anna Stępień" userId="S::annastepien@psp8radomsko.onmicrosoft.com::56cba03c-38c8-459d-aafa-e39c7abb87e5" providerId="AD" clId="Web-{86E5E6F7-AFEC-4E92-88A7-9BA4B2255091}" dt="2020-11-18T18:19:33.172" v="2688"/>
          <ac:picMkLst>
            <pc:docMk/>
            <pc:sldMk cId="2168750153" sldId="280"/>
            <ac:picMk id="4" creationId="{00A8A094-10F4-42B9-8636-043E4ED8829B}"/>
          </ac:picMkLst>
        </pc:picChg>
      </pc:sldChg>
      <pc:sldChg chg="addSp delSp modSp new mod modTransition setBg">
        <pc:chgData name="Anna Stępień" userId="S::annastepien@psp8radomsko.onmicrosoft.com::56cba03c-38c8-459d-aafa-e39c7abb87e5" providerId="AD" clId="Web-{86E5E6F7-AFEC-4E92-88A7-9BA4B2255091}" dt="2020-11-18T18:43:23.699" v="2888"/>
        <pc:sldMkLst>
          <pc:docMk/>
          <pc:sldMk cId="477914418" sldId="281"/>
        </pc:sldMkLst>
        <pc:spChg chg="del mod">
          <ac:chgData name="Anna Stępień" userId="S::annastepien@psp8radomsko.onmicrosoft.com::56cba03c-38c8-459d-aafa-e39c7abb87e5" providerId="AD" clId="Web-{86E5E6F7-AFEC-4E92-88A7-9BA4B2255091}" dt="2020-11-18T18:22:47.443" v="2697"/>
          <ac:spMkLst>
            <pc:docMk/>
            <pc:sldMk cId="477914418" sldId="281"/>
            <ac:spMk id="2" creationId="{855FD5E4-B62B-42A6-A6AF-6BE568587C9D}"/>
          </ac:spMkLst>
        </pc:spChg>
        <pc:spChg chg="del">
          <ac:chgData name="Anna Stępień" userId="S::annastepien@psp8radomsko.onmicrosoft.com::56cba03c-38c8-459d-aafa-e39c7abb87e5" providerId="AD" clId="Web-{86E5E6F7-AFEC-4E92-88A7-9BA4B2255091}" dt="2020-11-18T18:20:48.096" v="2690"/>
          <ac:spMkLst>
            <pc:docMk/>
            <pc:sldMk cId="477914418" sldId="281"/>
            <ac:spMk id="3" creationId="{728FF2C0-EB71-4C9B-B410-F5DDAB623745}"/>
          </ac:spMkLst>
        </pc:spChg>
        <pc:spChg chg="add del mod">
          <ac:chgData name="Anna Stępień" userId="S::annastepien@psp8radomsko.onmicrosoft.com::56cba03c-38c8-459d-aafa-e39c7abb87e5" providerId="AD" clId="Web-{86E5E6F7-AFEC-4E92-88A7-9BA4B2255091}" dt="2020-11-18T18:22:43.709" v="2696"/>
          <ac:spMkLst>
            <pc:docMk/>
            <pc:sldMk cId="477914418" sldId="281"/>
            <ac:spMk id="6" creationId="{11FDBBF9-7053-49A0-9637-2FD5ACD3793E}"/>
          </ac:spMkLst>
        </pc:spChg>
        <pc:spChg chg="add del">
          <ac:chgData name="Anna Stępień" userId="S::annastepien@psp8radomsko.onmicrosoft.com::56cba03c-38c8-459d-aafa-e39c7abb87e5" providerId="AD" clId="Web-{86E5E6F7-AFEC-4E92-88A7-9BA4B2255091}" dt="2020-11-18T18:22:47.443" v="2697"/>
          <ac:spMkLst>
            <pc:docMk/>
            <pc:sldMk cId="477914418" sldId="281"/>
            <ac:spMk id="9" creationId="{247A131F-D5DE-41A5-B4CF-4F345319B40B}"/>
          </ac:spMkLst>
        </pc:spChg>
        <pc:spChg chg="add del">
          <ac:chgData name="Anna Stępień" userId="S::annastepien@psp8radomsko.onmicrosoft.com::56cba03c-38c8-459d-aafa-e39c7abb87e5" providerId="AD" clId="Web-{86E5E6F7-AFEC-4E92-88A7-9BA4B2255091}" dt="2020-11-18T18:22:47.443" v="2697"/>
          <ac:spMkLst>
            <pc:docMk/>
            <pc:sldMk cId="477914418" sldId="281"/>
            <ac:spMk id="11" creationId="{3AF4666D-BD98-40A5-A75F-478B982010B2}"/>
          </ac:spMkLst>
        </pc:spChg>
        <pc:spChg chg="add del">
          <ac:chgData name="Anna Stępień" userId="S::annastepien@psp8radomsko.onmicrosoft.com::56cba03c-38c8-459d-aafa-e39c7abb87e5" providerId="AD" clId="Web-{86E5E6F7-AFEC-4E92-88A7-9BA4B2255091}" dt="2020-11-18T18:22:47.443" v="2697"/>
          <ac:spMkLst>
            <pc:docMk/>
            <pc:sldMk cId="477914418" sldId="281"/>
            <ac:spMk id="13" creationId="{68680585-71F9-4721-A998-4974171D2EB4}"/>
          </ac:spMkLst>
        </pc:spChg>
        <pc:spChg chg="add del">
          <ac:chgData name="Anna Stępień" userId="S::annastepien@psp8radomsko.onmicrosoft.com::56cba03c-38c8-459d-aafa-e39c7abb87e5" providerId="AD" clId="Web-{86E5E6F7-AFEC-4E92-88A7-9BA4B2255091}" dt="2020-11-18T18:22:47.443" v="2697"/>
          <ac:spMkLst>
            <pc:docMk/>
            <pc:sldMk cId="477914418" sldId="281"/>
            <ac:spMk id="15" creationId="{12BC95C2-2EEC-4F59-ABA8-660B0D059CCF}"/>
          </ac:spMkLst>
        </pc:spChg>
        <pc:spChg chg="add del">
          <ac:chgData name="Anna Stępień" userId="S::annastepien@psp8radomsko.onmicrosoft.com::56cba03c-38c8-459d-aafa-e39c7abb87e5" providerId="AD" clId="Web-{86E5E6F7-AFEC-4E92-88A7-9BA4B2255091}" dt="2020-11-18T18:22:47.443" v="2697"/>
          <ac:spMkLst>
            <pc:docMk/>
            <pc:sldMk cId="477914418" sldId="281"/>
            <ac:spMk id="35" creationId="{F1174801-1395-44C5-9B00-CCAC45C056E7}"/>
          </ac:spMkLst>
        </pc:spChg>
        <pc:spChg chg="add del">
          <ac:chgData name="Anna Stępień" userId="S::annastepien@psp8radomsko.onmicrosoft.com::56cba03c-38c8-459d-aafa-e39c7abb87e5" providerId="AD" clId="Web-{86E5E6F7-AFEC-4E92-88A7-9BA4B2255091}" dt="2020-11-18T18:22:47.443" v="2697"/>
          <ac:spMkLst>
            <pc:docMk/>
            <pc:sldMk cId="477914418" sldId="281"/>
            <ac:spMk id="37" creationId="{996DFAFB-BCE1-4BEC-82FB-D574234DEF0A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22:47.443" v="2697"/>
          <ac:spMkLst>
            <pc:docMk/>
            <pc:sldMk cId="477914418" sldId="281"/>
            <ac:spMk id="68" creationId="{247A131F-D5DE-41A5-B4CF-4F345319B40B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22:47.443" v="2697"/>
          <ac:spMkLst>
            <pc:docMk/>
            <pc:sldMk cId="477914418" sldId="281"/>
            <ac:spMk id="70" creationId="{3AF4666D-BD98-40A5-A75F-478B982010B2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22:47.443" v="2697"/>
          <ac:spMkLst>
            <pc:docMk/>
            <pc:sldMk cId="477914418" sldId="281"/>
            <ac:spMk id="72" creationId="{68680585-71F9-4721-A998-4974171D2EB4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22:47.443" v="2697"/>
          <ac:spMkLst>
            <pc:docMk/>
            <pc:sldMk cId="477914418" sldId="281"/>
            <ac:spMk id="74" creationId="{12BC95C2-2EEC-4F59-ABA8-660B0D059CCF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22:47.443" v="2697"/>
          <ac:spMkLst>
            <pc:docMk/>
            <pc:sldMk cId="477914418" sldId="281"/>
            <ac:spMk id="94" creationId="{81BC67A1-175E-439E-85E2-88911C119814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22:47.443" v="2697"/>
          <ac:spMkLst>
            <pc:docMk/>
            <pc:sldMk cId="477914418" sldId="281"/>
            <ac:spMk id="96" creationId="{94A7B82C-30F1-42B4-BE36-3DB42DD517D1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22:47.443" v="2697"/>
          <ac:spMkLst>
            <pc:docMk/>
            <pc:sldMk cId="477914418" sldId="281"/>
            <ac:spMk id="98" creationId="{43CA1578-CEEB-41BB-8068-C0DA02C36C52}"/>
          </ac:spMkLst>
        </pc:spChg>
        <pc:grpChg chg="add del">
          <ac:chgData name="Anna Stępień" userId="S::annastepien@psp8radomsko.onmicrosoft.com::56cba03c-38c8-459d-aafa-e39c7abb87e5" providerId="AD" clId="Web-{86E5E6F7-AFEC-4E92-88A7-9BA4B2255091}" dt="2020-11-18T18:22:47.443" v="2697"/>
          <ac:grpSpMkLst>
            <pc:docMk/>
            <pc:sldMk cId="477914418" sldId="281"/>
            <ac:grpSpMk id="17" creationId="{03E9870D-4BBA-43AF-8D44-BBADF020CFF6}"/>
          </ac:grpSpMkLst>
        </pc:grpChg>
        <pc:grpChg chg="add del">
          <ac:chgData name="Anna Stępień" userId="S::annastepien@psp8radomsko.onmicrosoft.com::56cba03c-38c8-459d-aafa-e39c7abb87e5" providerId="AD" clId="Web-{86E5E6F7-AFEC-4E92-88A7-9BA4B2255091}" dt="2020-11-18T18:22:47.443" v="2697"/>
          <ac:grpSpMkLst>
            <pc:docMk/>
            <pc:sldMk cId="477914418" sldId="281"/>
            <ac:grpSpMk id="26" creationId="{C3279E8D-2BAA-4CB1-834B-09FADD54DE56}"/>
          </ac:grpSpMkLst>
        </pc:grpChg>
        <pc:grpChg chg="add del">
          <ac:chgData name="Anna Stępień" userId="S::annastepien@psp8radomsko.onmicrosoft.com::56cba03c-38c8-459d-aafa-e39c7abb87e5" providerId="AD" clId="Web-{86E5E6F7-AFEC-4E92-88A7-9BA4B2255091}" dt="2020-11-18T18:22:47.443" v="2697"/>
          <ac:grpSpMkLst>
            <pc:docMk/>
            <pc:sldMk cId="477914418" sldId="281"/>
            <ac:grpSpMk id="39" creationId="{4210BA9D-B4AC-4A1D-B63B-44F10A9A7D49}"/>
          </ac:grpSpMkLst>
        </pc:grpChg>
        <pc:grpChg chg="add del">
          <ac:chgData name="Anna Stępień" userId="S::annastepien@psp8radomsko.onmicrosoft.com::56cba03c-38c8-459d-aafa-e39c7abb87e5" providerId="AD" clId="Web-{86E5E6F7-AFEC-4E92-88A7-9BA4B2255091}" dt="2020-11-18T18:22:47.443" v="2697"/>
          <ac:grpSpMkLst>
            <pc:docMk/>
            <pc:sldMk cId="477914418" sldId="281"/>
            <ac:grpSpMk id="49" creationId="{80F56037-8334-4400-9C7A-A3BEFA96A8A6}"/>
          </ac:grpSpMkLst>
        </pc:grpChg>
        <pc:grpChg chg="add del">
          <ac:chgData name="Anna Stępień" userId="S::annastepien@psp8radomsko.onmicrosoft.com::56cba03c-38c8-459d-aafa-e39c7abb87e5" providerId="AD" clId="Web-{86E5E6F7-AFEC-4E92-88A7-9BA4B2255091}" dt="2020-11-18T18:22:47.443" v="2697"/>
          <ac:grpSpMkLst>
            <pc:docMk/>
            <pc:sldMk cId="477914418" sldId="281"/>
            <ac:grpSpMk id="53" creationId="{6B310A71-665E-47AB-9D80-2D90F7D92163}"/>
          </ac:grpSpMkLst>
        </pc:grpChg>
        <pc:grpChg chg="add">
          <ac:chgData name="Anna Stępień" userId="S::annastepien@psp8radomsko.onmicrosoft.com::56cba03c-38c8-459d-aafa-e39c7abb87e5" providerId="AD" clId="Web-{86E5E6F7-AFEC-4E92-88A7-9BA4B2255091}" dt="2020-11-18T18:22:47.443" v="2697"/>
          <ac:grpSpMkLst>
            <pc:docMk/>
            <pc:sldMk cId="477914418" sldId="281"/>
            <ac:grpSpMk id="76" creationId="{03E9870D-4BBA-43AF-8D44-BBADF020CFF6}"/>
          </ac:grpSpMkLst>
        </pc:grpChg>
        <pc:grpChg chg="add">
          <ac:chgData name="Anna Stępień" userId="S::annastepien@psp8radomsko.onmicrosoft.com::56cba03c-38c8-459d-aafa-e39c7abb87e5" providerId="AD" clId="Web-{86E5E6F7-AFEC-4E92-88A7-9BA4B2255091}" dt="2020-11-18T18:22:47.443" v="2697"/>
          <ac:grpSpMkLst>
            <pc:docMk/>
            <pc:sldMk cId="477914418" sldId="281"/>
            <ac:grpSpMk id="85" creationId="{C3279E8D-2BAA-4CB1-834B-09FADD54DE56}"/>
          </ac:grpSpMkLst>
        </pc:grpChg>
        <pc:grpChg chg="add">
          <ac:chgData name="Anna Stępień" userId="S::annastepien@psp8radomsko.onmicrosoft.com::56cba03c-38c8-459d-aafa-e39c7abb87e5" providerId="AD" clId="Web-{86E5E6F7-AFEC-4E92-88A7-9BA4B2255091}" dt="2020-11-18T18:22:47.443" v="2697"/>
          <ac:grpSpMkLst>
            <pc:docMk/>
            <pc:sldMk cId="477914418" sldId="281"/>
            <ac:grpSpMk id="100" creationId="{7DF11618-754F-4C58-94AD-F7AA3530D6AF}"/>
          </ac:grpSpMkLst>
        </pc:grpChg>
        <pc:grpChg chg="add">
          <ac:chgData name="Anna Stępień" userId="S::annastepien@psp8radomsko.onmicrosoft.com::56cba03c-38c8-459d-aafa-e39c7abb87e5" providerId="AD" clId="Web-{86E5E6F7-AFEC-4E92-88A7-9BA4B2255091}" dt="2020-11-18T18:22:47.443" v="2697"/>
          <ac:grpSpMkLst>
            <pc:docMk/>
            <pc:sldMk cId="477914418" sldId="281"/>
            <ac:grpSpMk id="126" creationId="{A5761FD8-9CFD-4F5A-AB69-F179306BCD09}"/>
          </ac:grpSpMkLst>
        </pc:grpChg>
        <pc:picChg chg="add del mod ord">
          <ac:chgData name="Anna Stępień" userId="S::annastepien@psp8radomsko.onmicrosoft.com::56cba03c-38c8-459d-aafa-e39c7abb87e5" providerId="AD" clId="Web-{86E5E6F7-AFEC-4E92-88A7-9BA4B2255091}" dt="2020-11-18T18:22:26.349" v="2693"/>
          <ac:picMkLst>
            <pc:docMk/>
            <pc:sldMk cId="477914418" sldId="281"/>
            <ac:picMk id="4" creationId="{6F1D4578-2B42-4CCE-A49E-289A0B064490}"/>
          </ac:picMkLst>
        </pc:picChg>
        <pc:picChg chg="add del mod ord">
          <ac:chgData name="Anna Stępień" userId="S::annastepien@psp8radomsko.onmicrosoft.com::56cba03c-38c8-459d-aafa-e39c7abb87e5" providerId="AD" clId="Web-{86E5E6F7-AFEC-4E92-88A7-9BA4B2255091}" dt="2020-11-18T18:22:32.724" v="2695"/>
          <ac:picMkLst>
            <pc:docMk/>
            <pc:sldMk cId="477914418" sldId="281"/>
            <ac:picMk id="7" creationId="{884FB9CF-B865-47B1-B27E-6413CDE515AE}"/>
          </ac:picMkLst>
        </pc:picChg>
        <pc:picChg chg="add mod ord">
          <ac:chgData name="Anna Stępień" userId="S::annastepien@psp8radomsko.onmicrosoft.com::56cba03c-38c8-459d-aafa-e39c7abb87e5" providerId="AD" clId="Web-{86E5E6F7-AFEC-4E92-88A7-9BA4B2255091}" dt="2020-11-18T18:22:47.443" v="2697"/>
          <ac:picMkLst>
            <pc:docMk/>
            <pc:sldMk cId="477914418" sldId="281"/>
            <ac:picMk id="8" creationId="{507E2F22-C3D6-4CC8-A8C2-38C370247C5F}"/>
          </ac:picMkLst>
        </pc:picChg>
      </pc:sldChg>
      <pc:sldChg chg="addSp delSp modSp new mod modTransition setBg">
        <pc:chgData name="Anna Stępień" userId="S::annastepien@psp8radomsko.onmicrosoft.com::56cba03c-38c8-459d-aafa-e39c7abb87e5" providerId="AD" clId="Web-{86E5E6F7-AFEC-4E92-88A7-9BA4B2255091}" dt="2020-11-18T18:43:23.699" v="2888"/>
        <pc:sldMkLst>
          <pc:docMk/>
          <pc:sldMk cId="2666645702" sldId="282"/>
        </pc:sldMkLst>
        <pc:spChg chg="mod">
          <ac:chgData name="Anna Stępień" userId="S::annastepien@psp8radomsko.onmicrosoft.com::56cba03c-38c8-459d-aafa-e39c7abb87e5" providerId="AD" clId="Web-{86E5E6F7-AFEC-4E92-88A7-9BA4B2255091}" dt="2020-11-18T18:25:09.182" v="2703"/>
          <ac:spMkLst>
            <pc:docMk/>
            <pc:sldMk cId="2666645702" sldId="282"/>
            <ac:spMk id="2" creationId="{87DB71DC-0B5D-442A-A56A-F86A248CFCB0}"/>
          </ac:spMkLst>
        </pc:spChg>
        <pc:spChg chg="add del">
          <ac:chgData name="Anna Stępień" userId="S::annastepien@psp8radomsko.onmicrosoft.com::56cba03c-38c8-459d-aafa-e39c7abb87e5" providerId="AD" clId="Web-{86E5E6F7-AFEC-4E92-88A7-9BA4B2255091}" dt="2020-11-18T18:25:05.666" v="2702"/>
          <ac:spMkLst>
            <pc:docMk/>
            <pc:sldMk cId="2666645702" sldId="282"/>
            <ac:spMk id="3" creationId="{EFB91FE5-3A51-4721-ABB0-27E088FA4248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25:09.182" v="2703"/>
          <ac:spMkLst>
            <pc:docMk/>
            <pc:sldMk cId="2666645702" sldId="282"/>
            <ac:spMk id="11" creationId="{247A131F-D5DE-41A5-B4CF-4F345319B40B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25:09.182" v="2703"/>
          <ac:spMkLst>
            <pc:docMk/>
            <pc:sldMk cId="2666645702" sldId="282"/>
            <ac:spMk id="13" creationId="{3AF4666D-BD98-40A5-A75F-478B982010B2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25:09.182" v="2703"/>
          <ac:spMkLst>
            <pc:docMk/>
            <pc:sldMk cId="2666645702" sldId="282"/>
            <ac:spMk id="15" creationId="{68680585-71F9-4721-A998-4974171D2EB4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25:09.182" v="2703"/>
          <ac:spMkLst>
            <pc:docMk/>
            <pc:sldMk cId="2666645702" sldId="282"/>
            <ac:spMk id="17" creationId="{12BC95C2-2EEC-4F59-ABA8-660B0D059CCF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25:09.182" v="2703"/>
          <ac:spMkLst>
            <pc:docMk/>
            <pc:sldMk cId="2666645702" sldId="282"/>
            <ac:spMk id="37" creationId="{F1174801-1395-44C5-9B00-CCAC45C056E7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25:09.182" v="2703"/>
          <ac:spMkLst>
            <pc:docMk/>
            <pc:sldMk cId="2666645702" sldId="282"/>
            <ac:spMk id="39" creationId="{996DFAFB-BCE1-4BEC-82FB-D574234DEF0A}"/>
          </ac:spMkLst>
        </pc:spChg>
        <pc:grpChg chg="add">
          <ac:chgData name="Anna Stępień" userId="S::annastepien@psp8radomsko.onmicrosoft.com::56cba03c-38c8-459d-aafa-e39c7abb87e5" providerId="AD" clId="Web-{86E5E6F7-AFEC-4E92-88A7-9BA4B2255091}" dt="2020-11-18T18:25:09.182" v="2703"/>
          <ac:grpSpMkLst>
            <pc:docMk/>
            <pc:sldMk cId="2666645702" sldId="282"/>
            <ac:grpSpMk id="19" creationId="{03E9870D-4BBA-43AF-8D44-BBADF020CFF6}"/>
          </ac:grpSpMkLst>
        </pc:grpChg>
        <pc:grpChg chg="add">
          <ac:chgData name="Anna Stępień" userId="S::annastepien@psp8radomsko.onmicrosoft.com::56cba03c-38c8-459d-aafa-e39c7abb87e5" providerId="AD" clId="Web-{86E5E6F7-AFEC-4E92-88A7-9BA4B2255091}" dt="2020-11-18T18:25:09.182" v="2703"/>
          <ac:grpSpMkLst>
            <pc:docMk/>
            <pc:sldMk cId="2666645702" sldId="282"/>
            <ac:grpSpMk id="28" creationId="{C3279E8D-2BAA-4CB1-834B-09FADD54DE56}"/>
          </ac:grpSpMkLst>
        </pc:grpChg>
        <pc:grpChg chg="add">
          <ac:chgData name="Anna Stępień" userId="S::annastepien@psp8radomsko.onmicrosoft.com::56cba03c-38c8-459d-aafa-e39c7abb87e5" providerId="AD" clId="Web-{86E5E6F7-AFEC-4E92-88A7-9BA4B2255091}" dt="2020-11-18T18:25:09.182" v="2703"/>
          <ac:grpSpMkLst>
            <pc:docMk/>
            <pc:sldMk cId="2666645702" sldId="282"/>
            <ac:grpSpMk id="41" creationId="{4210BA9D-B4AC-4A1D-B63B-44F10A9A7D49}"/>
          </ac:grpSpMkLst>
        </pc:grpChg>
        <pc:grpChg chg="add">
          <ac:chgData name="Anna Stępień" userId="S::annastepien@psp8radomsko.onmicrosoft.com::56cba03c-38c8-459d-aafa-e39c7abb87e5" providerId="AD" clId="Web-{86E5E6F7-AFEC-4E92-88A7-9BA4B2255091}" dt="2020-11-18T18:25:09.182" v="2703"/>
          <ac:grpSpMkLst>
            <pc:docMk/>
            <pc:sldMk cId="2666645702" sldId="282"/>
            <ac:grpSpMk id="51" creationId="{80F56037-8334-4400-9C7A-A3BEFA96A8A6}"/>
          </ac:grpSpMkLst>
        </pc:grpChg>
        <pc:grpChg chg="add">
          <ac:chgData name="Anna Stępień" userId="S::annastepien@psp8radomsko.onmicrosoft.com::56cba03c-38c8-459d-aafa-e39c7abb87e5" providerId="AD" clId="Web-{86E5E6F7-AFEC-4E92-88A7-9BA4B2255091}" dt="2020-11-18T18:25:09.182" v="2703"/>
          <ac:grpSpMkLst>
            <pc:docMk/>
            <pc:sldMk cId="2666645702" sldId="282"/>
            <ac:grpSpMk id="55" creationId="{6B310A71-665E-47AB-9D80-2D90F7D92163}"/>
          </ac:grpSpMkLst>
        </pc:grpChg>
        <pc:picChg chg="add del mod ord">
          <ac:chgData name="Anna Stępień" userId="S::annastepien@psp8radomsko.onmicrosoft.com::56cba03c-38c8-459d-aafa-e39c7abb87e5" providerId="AD" clId="Web-{86E5E6F7-AFEC-4E92-88A7-9BA4B2255091}" dt="2020-11-18T18:24:07.165" v="2699"/>
          <ac:picMkLst>
            <pc:docMk/>
            <pc:sldMk cId="2666645702" sldId="282"/>
            <ac:picMk id="4" creationId="{5064705A-BCDD-40FE-98C4-BFC14E0272CC}"/>
          </ac:picMkLst>
        </pc:picChg>
        <pc:picChg chg="add del mod ord">
          <ac:chgData name="Anna Stępień" userId="S::annastepien@psp8radomsko.onmicrosoft.com::56cba03c-38c8-459d-aafa-e39c7abb87e5" providerId="AD" clId="Web-{86E5E6F7-AFEC-4E92-88A7-9BA4B2255091}" dt="2020-11-18T18:24:25.290" v="2701"/>
          <ac:picMkLst>
            <pc:docMk/>
            <pc:sldMk cId="2666645702" sldId="282"/>
            <ac:picMk id="5" creationId="{59E24951-B9B9-4AA9-8675-8E74EA6FC56F}"/>
          </ac:picMkLst>
        </pc:picChg>
        <pc:picChg chg="add mod ord">
          <ac:chgData name="Anna Stępień" userId="S::annastepien@psp8radomsko.onmicrosoft.com::56cba03c-38c8-459d-aafa-e39c7abb87e5" providerId="AD" clId="Web-{86E5E6F7-AFEC-4E92-88A7-9BA4B2255091}" dt="2020-11-18T18:25:09.182" v="2703"/>
          <ac:picMkLst>
            <pc:docMk/>
            <pc:sldMk cId="2666645702" sldId="282"/>
            <ac:picMk id="6" creationId="{B7FC0C3D-89EA-4D20-88F1-752FEDDC997F}"/>
          </ac:picMkLst>
        </pc:picChg>
      </pc:sldChg>
      <pc:sldChg chg="addSp delSp modSp new mod modTransition setBg">
        <pc:chgData name="Anna Stępień" userId="S::annastepien@psp8radomsko.onmicrosoft.com::56cba03c-38c8-459d-aafa-e39c7abb87e5" providerId="AD" clId="Web-{86E5E6F7-AFEC-4E92-88A7-9BA4B2255091}" dt="2020-11-18T18:43:23.699" v="2888"/>
        <pc:sldMkLst>
          <pc:docMk/>
          <pc:sldMk cId="687283650" sldId="283"/>
        </pc:sldMkLst>
        <pc:spChg chg="mod">
          <ac:chgData name="Anna Stępień" userId="S::annastepien@psp8radomsko.onmicrosoft.com::56cba03c-38c8-459d-aafa-e39c7abb87e5" providerId="AD" clId="Web-{86E5E6F7-AFEC-4E92-88A7-9BA4B2255091}" dt="2020-11-18T18:26:09.512" v="2706"/>
          <ac:spMkLst>
            <pc:docMk/>
            <pc:sldMk cId="687283650" sldId="283"/>
            <ac:spMk id="2" creationId="{8EF77D07-40A2-4365-92E9-4424900B8175}"/>
          </ac:spMkLst>
        </pc:spChg>
        <pc:spChg chg="del">
          <ac:chgData name="Anna Stępień" userId="S::annastepien@psp8radomsko.onmicrosoft.com::56cba03c-38c8-459d-aafa-e39c7abb87e5" providerId="AD" clId="Web-{86E5E6F7-AFEC-4E92-88A7-9BA4B2255091}" dt="2020-11-18T18:26:05.496" v="2705"/>
          <ac:spMkLst>
            <pc:docMk/>
            <pc:sldMk cId="687283650" sldId="283"/>
            <ac:spMk id="3" creationId="{A7A6614F-5B13-48BF-B9F0-43B87BDD5D99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26:09.512" v="2706"/>
          <ac:spMkLst>
            <pc:docMk/>
            <pc:sldMk cId="687283650" sldId="283"/>
            <ac:spMk id="9" creationId="{247A131F-D5DE-41A5-B4CF-4F345319B40B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26:09.512" v="2706"/>
          <ac:spMkLst>
            <pc:docMk/>
            <pc:sldMk cId="687283650" sldId="283"/>
            <ac:spMk id="11" creationId="{3AF4666D-BD98-40A5-A75F-478B982010B2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26:09.512" v="2706"/>
          <ac:spMkLst>
            <pc:docMk/>
            <pc:sldMk cId="687283650" sldId="283"/>
            <ac:spMk id="13" creationId="{68680585-71F9-4721-A998-4974171D2EB4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26:09.512" v="2706"/>
          <ac:spMkLst>
            <pc:docMk/>
            <pc:sldMk cId="687283650" sldId="283"/>
            <ac:spMk id="15" creationId="{12BC95C2-2EEC-4F59-ABA8-660B0D059CCF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26:09.512" v="2706"/>
          <ac:spMkLst>
            <pc:docMk/>
            <pc:sldMk cId="687283650" sldId="283"/>
            <ac:spMk id="35" creationId="{F1174801-1395-44C5-9B00-CCAC45C056E7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26:09.512" v="2706"/>
          <ac:spMkLst>
            <pc:docMk/>
            <pc:sldMk cId="687283650" sldId="283"/>
            <ac:spMk id="37" creationId="{996DFAFB-BCE1-4BEC-82FB-D574234DEF0A}"/>
          </ac:spMkLst>
        </pc:spChg>
        <pc:grpChg chg="add">
          <ac:chgData name="Anna Stępień" userId="S::annastepien@psp8radomsko.onmicrosoft.com::56cba03c-38c8-459d-aafa-e39c7abb87e5" providerId="AD" clId="Web-{86E5E6F7-AFEC-4E92-88A7-9BA4B2255091}" dt="2020-11-18T18:26:09.512" v="2706"/>
          <ac:grpSpMkLst>
            <pc:docMk/>
            <pc:sldMk cId="687283650" sldId="283"/>
            <ac:grpSpMk id="17" creationId="{03E9870D-4BBA-43AF-8D44-BBADF020CFF6}"/>
          </ac:grpSpMkLst>
        </pc:grpChg>
        <pc:grpChg chg="add">
          <ac:chgData name="Anna Stępień" userId="S::annastepien@psp8radomsko.onmicrosoft.com::56cba03c-38c8-459d-aafa-e39c7abb87e5" providerId="AD" clId="Web-{86E5E6F7-AFEC-4E92-88A7-9BA4B2255091}" dt="2020-11-18T18:26:09.512" v="2706"/>
          <ac:grpSpMkLst>
            <pc:docMk/>
            <pc:sldMk cId="687283650" sldId="283"/>
            <ac:grpSpMk id="26" creationId="{C3279E8D-2BAA-4CB1-834B-09FADD54DE56}"/>
          </ac:grpSpMkLst>
        </pc:grpChg>
        <pc:grpChg chg="add">
          <ac:chgData name="Anna Stępień" userId="S::annastepien@psp8radomsko.onmicrosoft.com::56cba03c-38c8-459d-aafa-e39c7abb87e5" providerId="AD" clId="Web-{86E5E6F7-AFEC-4E92-88A7-9BA4B2255091}" dt="2020-11-18T18:26:09.512" v="2706"/>
          <ac:grpSpMkLst>
            <pc:docMk/>
            <pc:sldMk cId="687283650" sldId="283"/>
            <ac:grpSpMk id="39" creationId="{5656314A-7360-472A-85B1-0CC7D3C5C09C}"/>
          </ac:grpSpMkLst>
        </pc:grpChg>
        <pc:grpChg chg="add">
          <ac:chgData name="Anna Stępień" userId="S::annastepien@psp8radomsko.onmicrosoft.com::56cba03c-38c8-459d-aafa-e39c7abb87e5" providerId="AD" clId="Web-{86E5E6F7-AFEC-4E92-88A7-9BA4B2255091}" dt="2020-11-18T18:26:09.512" v="2706"/>
          <ac:grpSpMkLst>
            <pc:docMk/>
            <pc:sldMk cId="687283650" sldId="283"/>
            <ac:grpSpMk id="51" creationId="{3530084A-AE46-40C3-AEC2-05AE51DBE567}"/>
          </ac:grpSpMkLst>
        </pc:grpChg>
        <pc:grpChg chg="add">
          <ac:chgData name="Anna Stępień" userId="S::annastepien@psp8radomsko.onmicrosoft.com::56cba03c-38c8-459d-aafa-e39c7abb87e5" providerId="AD" clId="Web-{86E5E6F7-AFEC-4E92-88A7-9BA4B2255091}" dt="2020-11-18T18:26:09.512" v="2706"/>
          <ac:grpSpMkLst>
            <pc:docMk/>
            <pc:sldMk cId="687283650" sldId="283"/>
            <ac:grpSpMk id="61" creationId="{7486C3FB-E613-42EE-BB94-C836C350912A}"/>
          </ac:grpSpMkLst>
        </pc:grpChg>
        <pc:picChg chg="add mod ord">
          <ac:chgData name="Anna Stępień" userId="S::annastepien@psp8radomsko.onmicrosoft.com::56cba03c-38c8-459d-aafa-e39c7abb87e5" providerId="AD" clId="Web-{86E5E6F7-AFEC-4E92-88A7-9BA4B2255091}" dt="2020-11-18T18:26:09.512" v="2706"/>
          <ac:picMkLst>
            <pc:docMk/>
            <pc:sldMk cId="687283650" sldId="283"/>
            <ac:picMk id="4" creationId="{B2658820-EEC7-4924-ADB7-7E6ED8E9959E}"/>
          </ac:picMkLst>
        </pc:picChg>
      </pc:sldChg>
      <pc:sldChg chg="addSp delSp modSp new mod modTransition setBg">
        <pc:chgData name="Anna Stępień" userId="S::annastepien@psp8radomsko.onmicrosoft.com::56cba03c-38c8-459d-aafa-e39c7abb87e5" providerId="AD" clId="Web-{86E5E6F7-AFEC-4E92-88A7-9BA4B2255091}" dt="2020-11-18T18:43:23.699" v="2888"/>
        <pc:sldMkLst>
          <pc:docMk/>
          <pc:sldMk cId="2665783167" sldId="284"/>
        </pc:sldMkLst>
        <pc:spChg chg="mod ord">
          <ac:chgData name="Anna Stępień" userId="S::annastepien@psp8radomsko.onmicrosoft.com::56cba03c-38c8-459d-aafa-e39c7abb87e5" providerId="AD" clId="Web-{86E5E6F7-AFEC-4E92-88A7-9BA4B2255091}" dt="2020-11-18T18:28:46.626" v="2737"/>
          <ac:spMkLst>
            <pc:docMk/>
            <pc:sldMk cId="2665783167" sldId="284"/>
            <ac:spMk id="2" creationId="{0385AB8A-41FC-4FFC-B139-63CB40EE77DC}"/>
          </ac:spMkLst>
        </pc:spChg>
        <pc:spChg chg="del">
          <ac:chgData name="Anna Stępień" userId="S::annastepien@psp8radomsko.onmicrosoft.com::56cba03c-38c8-459d-aafa-e39c7abb87e5" providerId="AD" clId="Web-{86E5E6F7-AFEC-4E92-88A7-9BA4B2255091}" dt="2020-11-18T18:28:08.219" v="2716"/>
          <ac:spMkLst>
            <pc:docMk/>
            <pc:sldMk cId="2665783167" sldId="284"/>
            <ac:spMk id="3" creationId="{9BFA5857-423A-4F99-AFC1-A7F440754B76}"/>
          </ac:spMkLst>
        </pc:spChg>
        <pc:spChg chg="add del">
          <ac:chgData name="Anna Stępień" userId="S::annastepien@psp8radomsko.onmicrosoft.com::56cba03c-38c8-459d-aafa-e39c7abb87e5" providerId="AD" clId="Web-{86E5E6F7-AFEC-4E92-88A7-9BA4B2255091}" dt="2020-11-18T18:28:46.626" v="2737"/>
          <ac:spMkLst>
            <pc:docMk/>
            <pc:sldMk cId="2665783167" sldId="284"/>
            <ac:spMk id="8" creationId="{8BA36B86-CB8D-490D-8BA9-B6A00298A3DE}"/>
          </ac:spMkLst>
        </pc:spChg>
        <pc:spChg chg="add del">
          <ac:chgData name="Anna Stępień" userId="S::annastepien@psp8radomsko.onmicrosoft.com::56cba03c-38c8-459d-aafa-e39c7abb87e5" providerId="AD" clId="Web-{86E5E6F7-AFEC-4E92-88A7-9BA4B2255091}" dt="2020-11-18T18:28:46.626" v="2737"/>
          <ac:spMkLst>
            <pc:docMk/>
            <pc:sldMk cId="2665783167" sldId="284"/>
            <ac:spMk id="11" creationId="{8651CFA9-6065-4243-AC48-858E359780B1}"/>
          </ac:spMkLst>
        </pc:spChg>
        <pc:spChg chg="add del">
          <ac:chgData name="Anna Stępień" userId="S::annastepien@psp8radomsko.onmicrosoft.com::56cba03c-38c8-459d-aafa-e39c7abb87e5" providerId="AD" clId="Web-{86E5E6F7-AFEC-4E92-88A7-9BA4B2255091}" dt="2020-11-18T18:28:46.626" v="2737"/>
          <ac:spMkLst>
            <pc:docMk/>
            <pc:sldMk cId="2665783167" sldId="284"/>
            <ac:spMk id="13" creationId="{37962AE0-6A1C-4B76-9D52-10E5E6D7D3BB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28:46.626" v="2737"/>
          <ac:spMkLst>
            <pc:docMk/>
            <pc:sldMk cId="2665783167" sldId="284"/>
            <ac:spMk id="39" creationId="{247A131F-D5DE-41A5-B4CF-4F345319B40B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28:46.626" v="2737"/>
          <ac:spMkLst>
            <pc:docMk/>
            <pc:sldMk cId="2665783167" sldId="284"/>
            <ac:spMk id="41" creationId="{3AF4666D-BD98-40A5-A75F-478B982010B2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28:46.626" v="2737"/>
          <ac:spMkLst>
            <pc:docMk/>
            <pc:sldMk cId="2665783167" sldId="284"/>
            <ac:spMk id="43" creationId="{68680585-71F9-4721-A998-4974171D2EB4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28:46.626" v="2737"/>
          <ac:spMkLst>
            <pc:docMk/>
            <pc:sldMk cId="2665783167" sldId="284"/>
            <ac:spMk id="45" creationId="{12BC95C2-2EEC-4F59-ABA8-660B0D059CCF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28:46.626" v="2737"/>
          <ac:spMkLst>
            <pc:docMk/>
            <pc:sldMk cId="2665783167" sldId="284"/>
            <ac:spMk id="65" creationId="{F1174801-1395-44C5-9B00-CCAC45C056E7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28:46.626" v="2737"/>
          <ac:spMkLst>
            <pc:docMk/>
            <pc:sldMk cId="2665783167" sldId="284"/>
            <ac:spMk id="67" creationId="{996DFAFB-BCE1-4BEC-82FB-D574234DEF0A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28:46.626" v="2737"/>
          <ac:spMkLst>
            <pc:docMk/>
            <pc:sldMk cId="2665783167" sldId="284"/>
            <ac:spMk id="69" creationId="{8D2A0DB3-EF43-4032-9B27-954E12CCB688}"/>
          </ac:spMkLst>
        </pc:spChg>
        <pc:grpChg chg="add del">
          <ac:chgData name="Anna Stępień" userId="S::annastepien@psp8radomsko.onmicrosoft.com::56cba03c-38c8-459d-aafa-e39c7abb87e5" providerId="AD" clId="Web-{86E5E6F7-AFEC-4E92-88A7-9BA4B2255091}" dt="2020-11-18T18:28:46.626" v="2737"/>
          <ac:grpSpMkLst>
            <pc:docMk/>
            <pc:sldMk cId="2665783167" sldId="284"/>
            <ac:grpSpMk id="15" creationId="{9C6A6A21-4C17-4D70-902F-429763934904}"/>
          </ac:grpSpMkLst>
        </pc:grpChg>
        <pc:grpChg chg="add del">
          <ac:chgData name="Anna Stępień" userId="S::annastepien@psp8radomsko.onmicrosoft.com::56cba03c-38c8-459d-aafa-e39c7abb87e5" providerId="AD" clId="Web-{86E5E6F7-AFEC-4E92-88A7-9BA4B2255091}" dt="2020-11-18T18:28:46.626" v="2737"/>
          <ac:grpSpMkLst>
            <pc:docMk/>
            <pc:sldMk cId="2665783167" sldId="284"/>
            <ac:grpSpMk id="25" creationId="{741948F9-C525-410D-9F0C-63EA1E0F393C}"/>
          </ac:grpSpMkLst>
        </pc:grpChg>
        <pc:grpChg chg="add">
          <ac:chgData name="Anna Stępień" userId="S::annastepien@psp8radomsko.onmicrosoft.com::56cba03c-38c8-459d-aafa-e39c7abb87e5" providerId="AD" clId="Web-{86E5E6F7-AFEC-4E92-88A7-9BA4B2255091}" dt="2020-11-18T18:28:46.626" v="2737"/>
          <ac:grpSpMkLst>
            <pc:docMk/>
            <pc:sldMk cId="2665783167" sldId="284"/>
            <ac:grpSpMk id="47" creationId="{03E9870D-4BBA-43AF-8D44-BBADF020CFF6}"/>
          </ac:grpSpMkLst>
        </pc:grpChg>
        <pc:grpChg chg="add">
          <ac:chgData name="Anna Stępień" userId="S::annastepien@psp8radomsko.onmicrosoft.com::56cba03c-38c8-459d-aafa-e39c7abb87e5" providerId="AD" clId="Web-{86E5E6F7-AFEC-4E92-88A7-9BA4B2255091}" dt="2020-11-18T18:28:46.626" v="2737"/>
          <ac:grpSpMkLst>
            <pc:docMk/>
            <pc:sldMk cId="2665783167" sldId="284"/>
            <ac:grpSpMk id="56" creationId="{C3279E8D-2BAA-4CB1-834B-09FADD54DE56}"/>
          </ac:grpSpMkLst>
        </pc:grpChg>
        <pc:grpChg chg="add">
          <ac:chgData name="Anna Stępień" userId="S::annastepien@psp8radomsko.onmicrosoft.com::56cba03c-38c8-459d-aafa-e39c7abb87e5" providerId="AD" clId="Web-{86E5E6F7-AFEC-4E92-88A7-9BA4B2255091}" dt="2020-11-18T18:28:46.626" v="2737"/>
          <ac:grpSpMkLst>
            <pc:docMk/>
            <pc:sldMk cId="2665783167" sldId="284"/>
            <ac:grpSpMk id="71" creationId="{18579DB9-24B0-487B-81E3-8D02AD5F8C81}"/>
          </ac:grpSpMkLst>
        </pc:grpChg>
        <pc:grpChg chg="add">
          <ac:chgData name="Anna Stępień" userId="S::annastepien@psp8radomsko.onmicrosoft.com::56cba03c-38c8-459d-aafa-e39c7abb87e5" providerId="AD" clId="Web-{86E5E6F7-AFEC-4E92-88A7-9BA4B2255091}" dt="2020-11-18T18:28:46.626" v="2737"/>
          <ac:grpSpMkLst>
            <pc:docMk/>
            <pc:sldMk cId="2665783167" sldId="284"/>
            <ac:grpSpMk id="80" creationId="{8F281804-17FE-49B9-9065-1A44CD473CAE}"/>
          </ac:grpSpMkLst>
        </pc:grpChg>
        <pc:picChg chg="add mod ord">
          <ac:chgData name="Anna Stępień" userId="S::annastepien@psp8radomsko.onmicrosoft.com::56cba03c-38c8-459d-aafa-e39c7abb87e5" providerId="AD" clId="Web-{86E5E6F7-AFEC-4E92-88A7-9BA4B2255091}" dt="2020-11-18T18:28:46.626" v="2737"/>
          <ac:picMkLst>
            <pc:docMk/>
            <pc:sldMk cId="2665783167" sldId="284"/>
            <ac:picMk id="4" creationId="{17F5CD17-7F12-4A80-AD10-446C76BC4BB5}"/>
          </ac:picMkLst>
        </pc:picChg>
      </pc:sldChg>
      <pc:sldChg chg="addSp delSp modSp new del mod setBg">
        <pc:chgData name="Anna Stępień" userId="S::annastepien@psp8radomsko.onmicrosoft.com::56cba03c-38c8-459d-aafa-e39c7abb87e5" providerId="AD" clId="Web-{86E5E6F7-AFEC-4E92-88A7-9BA4B2255091}" dt="2020-11-18T18:27:49.687" v="2714"/>
        <pc:sldMkLst>
          <pc:docMk/>
          <pc:sldMk cId="3085019281" sldId="284"/>
        </pc:sldMkLst>
        <pc:spChg chg="mod">
          <ac:chgData name="Anna Stępień" userId="S::annastepien@psp8radomsko.onmicrosoft.com::56cba03c-38c8-459d-aafa-e39c7abb87e5" providerId="AD" clId="Web-{86E5E6F7-AFEC-4E92-88A7-9BA4B2255091}" dt="2020-11-18T18:27:33.296" v="2713"/>
          <ac:spMkLst>
            <pc:docMk/>
            <pc:sldMk cId="3085019281" sldId="284"/>
            <ac:spMk id="2" creationId="{A9D061E1-9D25-4D20-9591-3673AE2FC3B0}"/>
          </ac:spMkLst>
        </pc:spChg>
        <pc:spChg chg="del">
          <ac:chgData name="Anna Stępień" userId="S::annastepien@psp8radomsko.onmicrosoft.com::56cba03c-38c8-459d-aafa-e39c7abb87e5" providerId="AD" clId="Web-{86E5E6F7-AFEC-4E92-88A7-9BA4B2255091}" dt="2020-11-18T18:26:58.310" v="2708"/>
          <ac:spMkLst>
            <pc:docMk/>
            <pc:sldMk cId="3085019281" sldId="284"/>
            <ac:spMk id="3" creationId="{59EBF51D-D7AF-43D4-B5AF-252514CC08F2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27:33.296" v="2713"/>
          <ac:spMkLst>
            <pc:docMk/>
            <pc:sldMk cId="3085019281" sldId="284"/>
            <ac:spMk id="9" creationId="{247A131F-D5DE-41A5-B4CF-4F345319B40B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27:33.296" v="2713"/>
          <ac:spMkLst>
            <pc:docMk/>
            <pc:sldMk cId="3085019281" sldId="284"/>
            <ac:spMk id="11" creationId="{3AF4666D-BD98-40A5-A75F-478B982010B2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27:33.296" v="2713"/>
          <ac:spMkLst>
            <pc:docMk/>
            <pc:sldMk cId="3085019281" sldId="284"/>
            <ac:spMk id="13" creationId="{68680585-71F9-4721-A998-4974171D2EB4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27:33.296" v="2713"/>
          <ac:spMkLst>
            <pc:docMk/>
            <pc:sldMk cId="3085019281" sldId="284"/>
            <ac:spMk id="15" creationId="{12BC95C2-2EEC-4F59-ABA8-660B0D059CCF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27:33.296" v="2713"/>
          <ac:spMkLst>
            <pc:docMk/>
            <pc:sldMk cId="3085019281" sldId="284"/>
            <ac:spMk id="35" creationId="{F1174801-1395-44C5-9B00-CCAC45C056E7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27:33.296" v="2713"/>
          <ac:spMkLst>
            <pc:docMk/>
            <pc:sldMk cId="3085019281" sldId="284"/>
            <ac:spMk id="37" creationId="{996DFAFB-BCE1-4BEC-82FB-D574234DEF0A}"/>
          </ac:spMkLst>
        </pc:spChg>
        <pc:grpChg chg="add">
          <ac:chgData name="Anna Stępień" userId="S::annastepien@psp8radomsko.onmicrosoft.com::56cba03c-38c8-459d-aafa-e39c7abb87e5" providerId="AD" clId="Web-{86E5E6F7-AFEC-4E92-88A7-9BA4B2255091}" dt="2020-11-18T18:27:33.296" v="2713"/>
          <ac:grpSpMkLst>
            <pc:docMk/>
            <pc:sldMk cId="3085019281" sldId="284"/>
            <ac:grpSpMk id="17" creationId="{03E9870D-4BBA-43AF-8D44-BBADF020CFF6}"/>
          </ac:grpSpMkLst>
        </pc:grpChg>
        <pc:grpChg chg="add">
          <ac:chgData name="Anna Stępień" userId="S::annastepien@psp8radomsko.onmicrosoft.com::56cba03c-38c8-459d-aafa-e39c7abb87e5" providerId="AD" clId="Web-{86E5E6F7-AFEC-4E92-88A7-9BA4B2255091}" dt="2020-11-18T18:27:33.296" v="2713"/>
          <ac:grpSpMkLst>
            <pc:docMk/>
            <pc:sldMk cId="3085019281" sldId="284"/>
            <ac:grpSpMk id="26" creationId="{C3279E8D-2BAA-4CB1-834B-09FADD54DE56}"/>
          </ac:grpSpMkLst>
        </pc:grpChg>
        <pc:grpChg chg="add">
          <ac:chgData name="Anna Stępień" userId="S::annastepien@psp8radomsko.onmicrosoft.com::56cba03c-38c8-459d-aafa-e39c7abb87e5" providerId="AD" clId="Web-{86E5E6F7-AFEC-4E92-88A7-9BA4B2255091}" dt="2020-11-18T18:27:33.296" v="2713"/>
          <ac:grpSpMkLst>
            <pc:docMk/>
            <pc:sldMk cId="3085019281" sldId="284"/>
            <ac:grpSpMk id="39" creationId="{ED101B41-AC74-41E8-B659-534680A63E30}"/>
          </ac:grpSpMkLst>
        </pc:grpChg>
        <pc:grpChg chg="add">
          <ac:chgData name="Anna Stępień" userId="S::annastepien@psp8radomsko.onmicrosoft.com::56cba03c-38c8-459d-aafa-e39c7abb87e5" providerId="AD" clId="Web-{86E5E6F7-AFEC-4E92-88A7-9BA4B2255091}" dt="2020-11-18T18:27:33.296" v="2713"/>
          <ac:grpSpMkLst>
            <pc:docMk/>
            <pc:sldMk cId="3085019281" sldId="284"/>
            <ac:grpSpMk id="49" creationId="{448E476D-45E3-4FCD-9453-19DE45F37860}"/>
          </ac:grpSpMkLst>
        </pc:grpChg>
        <pc:grpChg chg="add">
          <ac:chgData name="Anna Stępień" userId="S::annastepien@psp8radomsko.onmicrosoft.com::56cba03c-38c8-459d-aafa-e39c7abb87e5" providerId="AD" clId="Web-{86E5E6F7-AFEC-4E92-88A7-9BA4B2255091}" dt="2020-11-18T18:27:33.296" v="2713"/>
          <ac:grpSpMkLst>
            <pc:docMk/>
            <pc:sldMk cId="3085019281" sldId="284"/>
            <ac:grpSpMk id="53" creationId="{90EAE0D4-1FAB-4DD1-80AD-9922AABCBDC6}"/>
          </ac:grpSpMkLst>
        </pc:grpChg>
        <pc:picChg chg="add mod ord">
          <ac:chgData name="Anna Stępień" userId="S::annastepien@psp8radomsko.onmicrosoft.com::56cba03c-38c8-459d-aafa-e39c7abb87e5" providerId="AD" clId="Web-{86E5E6F7-AFEC-4E92-88A7-9BA4B2255091}" dt="2020-11-18T18:27:33.296" v="2713"/>
          <ac:picMkLst>
            <pc:docMk/>
            <pc:sldMk cId="3085019281" sldId="284"/>
            <ac:picMk id="4" creationId="{29769FE2-8FC2-47A0-9569-35C515660C2E}"/>
          </ac:picMkLst>
        </pc:picChg>
      </pc:sldChg>
      <pc:sldChg chg="addSp delSp modSp new mod modTransition setBg">
        <pc:chgData name="Anna Stępień" userId="S::annastepien@psp8radomsko.onmicrosoft.com::56cba03c-38c8-459d-aafa-e39c7abb87e5" providerId="AD" clId="Web-{86E5E6F7-AFEC-4E92-88A7-9BA4B2255091}" dt="2020-11-18T18:43:23.699" v="2888"/>
        <pc:sldMkLst>
          <pc:docMk/>
          <pc:sldMk cId="2721339055" sldId="285"/>
        </pc:sldMkLst>
        <pc:spChg chg="mod">
          <ac:chgData name="Anna Stępień" userId="S::annastepien@psp8radomsko.onmicrosoft.com::56cba03c-38c8-459d-aafa-e39c7abb87e5" providerId="AD" clId="Web-{86E5E6F7-AFEC-4E92-88A7-9BA4B2255091}" dt="2020-11-18T18:30:17.144" v="2778"/>
          <ac:spMkLst>
            <pc:docMk/>
            <pc:sldMk cId="2721339055" sldId="285"/>
            <ac:spMk id="2" creationId="{D6654F01-17D9-419E-A8FE-FB75612E7A93}"/>
          </ac:spMkLst>
        </pc:spChg>
        <pc:spChg chg="del">
          <ac:chgData name="Anna Stępień" userId="S::annastepien@psp8radomsko.onmicrosoft.com::56cba03c-38c8-459d-aafa-e39c7abb87e5" providerId="AD" clId="Web-{86E5E6F7-AFEC-4E92-88A7-9BA4B2255091}" dt="2020-11-18T18:29:23.721" v="2739"/>
          <ac:spMkLst>
            <pc:docMk/>
            <pc:sldMk cId="2721339055" sldId="285"/>
            <ac:spMk id="3" creationId="{6730DC26-452B-40A1-8517-BDE217475BF7}"/>
          </ac:spMkLst>
        </pc:spChg>
        <pc:spChg chg="add del">
          <ac:chgData name="Anna Stępień" userId="S::annastepien@psp8radomsko.onmicrosoft.com::56cba03c-38c8-459d-aafa-e39c7abb87e5" providerId="AD" clId="Web-{86E5E6F7-AFEC-4E92-88A7-9BA4B2255091}" dt="2020-11-18T18:30:17.144" v="2778"/>
          <ac:spMkLst>
            <pc:docMk/>
            <pc:sldMk cId="2721339055" sldId="285"/>
            <ac:spMk id="9" creationId="{247A131F-D5DE-41A5-B4CF-4F345319B40B}"/>
          </ac:spMkLst>
        </pc:spChg>
        <pc:spChg chg="add del">
          <ac:chgData name="Anna Stępień" userId="S::annastepien@psp8radomsko.onmicrosoft.com::56cba03c-38c8-459d-aafa-e39c7abb87e5" providerId="AD" clId="Web-{86E5E6F7-AFEC-4E92-88A7-9BA4B2255091}" dt="2020-11-18T18:30:17.144" v="2778"/>
          <ac:spMkLst>
            <pc:docMk/>
            <pc:sldMk cId="2721339055" sldId="285"/>
            <ac:spMk id="11" creationId="{3AF4666D-BD98-40A5-A75F-478B982010B2}"/>
          </ac:spMkLst>
        </pc:spChg>
        <pc:spChg chg="add del">
          <ac:chgData name="Anna Stępień" userId="S::annastepien@psp8radomsko.onmicrosoft.com::56cba03c-38c8-459d-aafa-e39c7abb87e5" providerId="AD" clId="Web-{86E5E6F7-AFEC-4E92-88A7-9BA4B2255091}" dt="2020-11-18T18:30:17.144" v="2778"/>
          <ac:spMkLst>
            <pc:docMk/>
            <pc:sldMk cId="2721339055" sldId="285"/>
            <ac:spMk id="13" creationId="{68680585-71F9-4721-A998-4974171D2EB4}"/>
          </ac:spMkLst>
        </pc:spChg>
        <pc:spChg chg="add del">
          <ac:chgData name="Anna Stępień" userId="S::annastepien@psp8radomsko.onmicrosoft.com::56cba03c-38c8-459d-aafa-e39c7abb87e5" providerId="AD" clId="Web-{86E5E6F7-AFEC-4E92-88A7-9BA4B2255091}" dt="2020-11-18T18:30:17.144" v="2778"/>
          <ac:spMkLst>
            <pc:docMk/>
            <pc:sldMk cId="2721339055" sldId="285"/>
            <ac:spMk id="15" creationId="{12BC95C2-2EEC-4F59-ABA8-660B0D059CCF}"/>
          </ac:spMkLst>
        </pc:spChg>
        <pc:spChg chg="add del">
          <ac:chgData name="Anna Stępień" userId="S::annastepien@psp8radomsko.onmicrosoft.com::56cba03c-38c8-459d-aafa-e39c7abb87e5" providerId="AD" clId="Web-{86E5E6F7-AFEC-4E92-88A7-9BA4B2255091}" dt="2020-11-18T18:30:17.144" v="2778"/>
          <ac:spMkLst>
            <pc:docMk/>
            <pc:sldMk cId="2721339055" sldId="285"/>
            <ac:spMk id="35" creationId="{F1174801-1395-44C5-9B00-CCAC45C056E7}"/>
          </ac:spMkLst>
        </pc:spChg>
        <pc:spChg chg="add del">
          <ac:chgData name="Anna Stępień" userId="S::annastepien@psp8radomsko.onmicrosoft.com::56cba03c-38c8-459d-aafa-e39c7abb87e5" providerId="AD" clId="Web-{86E5E6F7-AFEC-4E92-88A7-9BA4B2255091}" dt="2020-11-18T18:30:17.144" v="2778"/>
          <ac:spMkLst>
            <pc:docMk/>
            <pc:sldMk cId="2721339055" sldId="285"/>
            <ac:spMk id="37" creationId="{996DFAFB-BCE1-4BEC-82FB-D574234DEF0A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30:17.144" v="2778"/>
          <ac:spMkLst>
            <pc:docMk/>
            <pc:sldMk cId="2721339055" sldId="285"/>
            <ac:spMk id="68" creationId="{247A131F-D5DE-41A5-B4CF-4F345319B40B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30:17.144" v="2778"/>
          <ac:spMkLst>
            <pc:docMk/>
            <pc:sldMk cId="2721339055" sldId="285"/>
            <ac:spMk id="70" creationId="{3AF4666D-BD98-40A5-A75F-478B982010B2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30:17.144" v="2778"/>
          <ac:spMkLst>
            <pc:docMk/>
            <pc:sldMk cId="2721339055" sldId="285"/>
            <ac:spMk id="72" creationId="{68680585-71F9-4721-A998-4974171D2EB4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30:17.144" v="2778"/>
          <ac:spMkLst>
            <pc:docMk/>
            <pc:sldMk cId="2721339055" sldId="285"/>
            <ac:spMk id="74" creationId="{12BC95C2-2EEC-4F59-ABA8-660B0D059CCF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30:17.144" v="2778"/>
          <ac:spMkLst>
            <pc:docMk/>
            <pc:sldMk cId="2721339055" sldId="285"/>
            <ac:spMk id="94" creationId="{F1174801-1395-44C5-9B00-CCAC45C056E7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30:17.144" v="2778"/>
          <ac:spMkLst>
            <pc:docMk/>
            <pc:sldMk cId="2721339055" sldId="285"/>
            <ac:spMk id="96" creationId="{996DFAFB-BCE1-4BEC-82FB-D574234DEF0A}"/>
          </ac:spMkLst>
        </pc:spChg>
        <pc:grpChg chg="add del">
          <ac:chgData name="Anna Stępień" userId="S::annastepien@psp8radomsko.onmicrosoft.com::56cba03c-38c8-459d-aafa-e39c7abb87e5" providerId="AD" clId="Web-{86E5E6F7-AFEC-4E92-88A7-9BA4B2255091}" dt="2020-11-18T18:30:17.144" v="2778"/>
          <ac:grpSpMkLst>
            <pc:docMk/>
            <pc:sldMk cId="2721339055" sldId="285"/>
            <ac:grpSpMk id="17" creationId="{03E9870D-4BBA-43AF-8D44-BBADF020CFF6}"/>
          </ac:grpSpMkLst>
        </pc:grpChg>
        <pc:grpChg chg="add del">
          <ac:chgData name="Anna Stępień" userId="S::annastepien@psp8radomsko.onmicrosoft.com::56cba03c-38c8-459d-aafa-e39c7abb87e5" providerId="AD" clId="Web-{86E5E6F7-AFEC-4E92-88A7-9BA4B2255091}" dt="2020-11-18T18:30:17.144" v="2778"/>
          <ac:grpSpMkLst>
            <pc:docMk/>
            <pc:sldMk cId="2721339055" sldId="285"/>
            <ac:grpSpMk id="26" creationId="{C3279E8D-2BAA-4CB1-834B-09FADD54DE56}"/>
          </ac:grpSpMkLst>
        </pc:grpChg>
        <pc:grpChg chg="add del">
          <ac:chgData name="Anna Stępień" userId="S::annastepien@psp8radomsko.onmicrosoft.com::56cba03c-38c8-459d-aafa-e39c7abb87e5" providerId="AD" clId="Web-{86E5E6F7-AFEC-4E92-88A7-9BA4B2255091}" dt="2020-11-18T18:30:17.144" v="2778"/>
          <ac:grpSpMkLst>
            <pc:docMk/>
            <pc:sldMk cId="2721339055" sldId="285"/>
            <ac:grpSpMk id="39" creationId="{5656314A-7360-472A-85B1-0CC7D3C5C09C}"/>
          </ac:grpSpMkLst>
        </pc:grpChg>
        <pc:grpChg chg="add del">
          <ac:chgData name="Anna Stępień" userId="S::annastepien@psp8radomsko.onmicrosoft.com::56cba03c-38c8-459d-aafa-e39c7abb87e5" providerId="AD" clId="Web-{86E5E6F7-AFEC-4E92-88A7-9BA4B2255091}" dt="2020-11-18T18:30:17.144" v="2778"/>
          <ac:grpSpMkLst>
            <pc:docMk/>
            <pc:sldMk cId="2721339055" sldId="285"/>
            <ac:grpSpMk id="51" creationId="{3530084A-AE46-40C3-AEC2-05AE51DBE567}"/>
          </ac:grpSpMkLst>
        </pc:grpChg>
        <pc:grpChg chg="add del">
          <ac:chgData name="Anna Stępień" userId="S::annastepien@psp8radomsko.onmicrosoft.com::56cba03c-38c8-459d-aafa-e39c7abb87e5" providerId="AD" clId="Web-{86E5E6F7-AFEC-4E92-88A7-9BA4B2255091}" dt="2020-11-18T18:30:17.144" v="2778"/>
          <ac:grpSpMkLst>
            <pc:docMk/>
            <pc:sldMk cId="2721339055" sldId="285"/>
            <ac:grpSpMk id="61" creationId="{7486C3FB-E613-42EE-BB94-C836C350912A}"/>
          </ac:grpSpMkLst>
        </pc:grpChg>
        <pc:grpChg chg="add">
          <ac:chgData name="Anna Stępień" userId="S::annastepien@psp8radomsko.onmicrosoft.com::56cba03c-38c8-459d-aafa-e39c7abb87e5" providerId="AD" clId="Web-{86E5E6F7-AFEC-4E92-88A7-9BA4B2255091}" dt="2020-11-18T18:30:17.144" v="2778"/>
          <ac:grpSpMkLst>
            <pc:docMk/>
            <pc:sldMk cId="2721339055" sldId="285"/>
            <ac:grpSpMk id="76" creationId="{03E9870D-4BBA-43AF-8D44-BBADF020CFF6}"/>
          </ac:grpSpMkLst>
        </pc:grpChg>
        <pc:grpChg chg="add">
          <ac:chgData name="Anna Stępień" userId="S::annastepien@psp8radomsko.onmicrosoft.com::56cba03c-38c8-459d-aafa-e39c7abb87e5" providerId="AD" clId="Web-{86E5E6F7-AFEC-4E92-88A7-9BA4B2255091}" dt="2020-11-18T18:30:17.144" v="2778"/>
          <ac:grpSpMkLst>
            <pc:docMk/>
            <pc:sldMk cId="2721339055" sldId="285"/>
            <ac:grpSpMk id="85" creationId="{C3279E8D-2BAA-4CB1-834B-09FADD54DE56}"/>
          </ac:grpSpMkLst>
        </pc:grpChg>
        <pc:grpChg chg="add">
          <ac:chgData name="Anna Stępień" userId="S::annastepien@psp8radomsko.onmicrosoft.com::56cba03c-38c8-459d-aafa-e39c7abb87e5" providerId="AD" clId="Web-{86E5E6F7-AFEC-4E92-88A7-9BA4B2255091}" dt="2020-11-18T18:30:17.144" v="2778"/>
          <ac:grpSpMkLst>
            <pc:docMk/>
            <pc:sldMk cId="2721339055" sldId="285"/>
            <ac:grpSpMk id="98" creationId="{5656314A-7360-472A-85B1-0CC7D3C5C09C}"/>
          </ac:grpSpMkLst>
        </pc:grpChg>
        <pc:grpChg chg="add">
          <ac:chgData name="Anna Stępień" userId="S::annastepien@psp8radomsko.onmicrosoft.com::56cba03c-38c8-459d-aafa-e39c7abb87e5" providerId="AD" clId="Web-{86E5E6F7-AFEC-4E92-88A7-9BA4B2255091}" dt="2020-11-18T18:30:17.144" v="2778"/>
          <ac:grpSpMkLst>
            <pc:docMk/>
            <pc:sldMk cId="2721339055" sldId="285"/>
            <ac:grpSpMk id="110" creationId="{3530084A-AE46-40C3-AEC2-05AE51DBE567}"/>
          </ac:grpSpMkLst>
        </pc:grpChg>
        <pc:grpChg chg="add">
          <ac:chgData name="Anna Stępień" userId="S::annastepien@psp8radomsko.onmicrosoft.com::56cba03c-38c8-459d-aafa-e39c7abb87e5" providerId="AD" clId="Web-{86E5E6F7-AFEC-4E92-88A7-9BA4B2255091}" dt="2020-11-18T18:30:17.144" v="2778"/>
          <ac:grpSpMkLst>
            <pc:docMk/>
            <pc:sldMk cId="2721339055" sldId="285"/>
            <ac:grpSpMk id="120" creationId="{7486C3FB-E613-42EE-BB94-C836C350912A}"/>
          </ac:grpSpMkLst>
        </pc:grpChg>
        <pc:picChg chg="add mod ord">
          <ac:chgData name="Anna Stępień" userId="S::annastepien@psp8radomsko.onmicrosoft.com::56cba03c-38c8-459d-aafa-e39c7abb87e5" providerId="AD" clId="Web-{86E5E6F7-AFEC-4E92-88A7-9BA4B2255091}" dt="2020-11-18T18:29:29.471" v="2740"/>
          <ac:picMkLst>
            <pc:docMk/>
            <pc:sldMk cId="2721339055" sldId="285"/>
            <ac:picMk id="4" creationId="{9A9E7F85-6EA7-4EC4-9D26-6ADE1994512E}"/>
          </ac:picMkLst>
        </pc:picChg>
      </pc:sldChg>
      <pc:sldChg chg="addSp delSp modSp new mod modTransition setBg">
        <pc:chgData name="Anna Stępień" userId="S::annastepien@psp8radomsko.onmicrosoft.com::56cba03c-38c8-459d-aafa-e39c7abb87e5" providerId="AD" clId="Web-{86E5E6F7-AFEC-4E92-88A7-9BA4B2255091}" dt="2020-11-18T18:43:23.699" v="2888"/>
        <pc:sldMkLst>
          <pc:docMk/>
          <pc:sldMk cId="3897437898" sldId="286"/>
        </pc:sldMkLst>
        <pc:spChg chg="mod">
          <ac:chgData name="Anna Stępień" userId="S::annastepien@psp8radomsko.onmicrosoft.com::56cba03c-38c8-459d-aafa-e39c7abb87e5" providerId="AD" clId="Web-{86E5E6F7-AFEC-4E92-88A7-9BA4B2255091}" dt="2020-11-18T18:32:19.492" v="2835" actId="20577"/>
          <ac:spMkLst>
            <pc:docMk/>
            <pc:sldMk cId="3897437898" sldId="286"/>
            <ac:spMk id="2" creationId="{717B8A77-4DE5-48C9-8169-D99582FA06B0}"/>
          </ac:spMkLst>
        </pc:spChg>
        <pc:spChg chg="del">
          <ac:chgData name="Anna Stępień" userId="S::annastepien@psp8radomsko.onmicrosoft.com::56cba03c-38c8-459d-aafa-e39c7abb87e5" providerId="AD" clId="Web-{86E5E6F7-AFEC-4E92-88A7-9BA4B2255091}" dt="2020-11-18T18:31:14.630" v="2780"/>
          <ac:spMkLst>
            <pc:docMk/>
            <pc:sldMk cId="3897437898" sldId="286"/>
            <ac:spMk id="3" creationId="{9BBE7C43-3714-4D78-B155-1878FC27E141}"/>
          </ac:spMkLst>
        </pc:spChg>
        <pc:spChg chg="add del">
          <ac:chgData name="Anna Stępień" userId="S::annastepien@psp8radomsko.onmicrosoft.com::56cba03c-38c8-459d-aafa-e39c7abb87e5" providerId="AD" clId="Web-{86E5E6F7-AFEC-4E92-88A7-9BA4B2255091}" dt="2020-11-18T18:31:41.600" v="2818"/>
          <ac:spMkLst>
            <pc:docMk/>
            <pc:sldMk cId="3897437898" sldId="286"/>
            <ac:spMk id="9" creationId="{247A131F-D5DE-41A5-B4CF-4F345319B40B}"/>
          </ac:spMkLst>
        </pc:spChg>
        <pc:spChg chg="add del">
          <ac:chgData name="Anna Stępień" userId="S::annastepien@psp8radomsko.onmicrosoft.com::56cba03c-38c8-459d-aafa-e39c7abb87e5" providerId="AD" clId="Web-{86E5E6F7-AFEC-4E92-88A7-9BA4B2255091}" dt="2020-11-18T18:31:41.600" v="2818"/>
          <ac:spMkLst>
            <pc:docMk/>
            <pc:sldMk cId="3897437898" sldId="286"/>
            <ac:spMk id="11" creationId="{3AF4666D-BD98-40A5-A75F-478B982010B2}"/>
          </ac:spMkLst>
        </pc:spChg>
        <pc:spChg chg="add del">
          <ac:chgData name="Anna Stępień" userId="S::annastepien@psp8radomsko.onmicrosoft.com::56cba03c-38c8-459d-aafa-e39c7abb87e5" providerId="AD" clId="Web-{86E5E6F7-AFEC-4E92-88A7-9BA4B2255091}" dt="2020-11-18T18:31:41.600" v="2818"/>
          <ac:spMkLst>
            <pc:docMk/>
            <pc:sldMk cId="3897437898" sldId="286"/>
            <ac:spMk id="13" creationId="{68680585-71F9-4721-A998-4974171D2EB4}"/>
          </ac:spMkLst>
        </pc:spChg>
        <pc:spChg chg="add del">
          <ac:chgData name="Anna Stępień" userId="S::annastepien@psp8radomsko.onmicrosoft.com::56cba03c-38c8-459d-aafa-e39c7abb87e5" providerId="AD" clId="Web-{86E5E6F7-AFEC-4E92-88A7-9BA4B2255091}" dt="2020-11-18T18:31:41.600" v="2818"/>
          <ac:spMkLst>
            <pc:docMk/>
            <pc:sldMk cId="3897437898" sldId="286"/>
            <ac:spMk id="15" creationId="{12BC95C2-2EEC-4F59-ABA8-660B0D059CCF}"/>
          </ac:spMkLst>
        </pc:spChg>
        <pc:spChg chg="add del">
          <ac:chgData name="Anna Stępień" userId="S::annastepien@psp8radomsko.onmicrosoft.com::56cba03c-38c8-459d-aafa-e39c7abb87e5" providerId="AD" clId="Web-{86E5E6F7-AFEC-4E92-88A7-9BA4B2255091}" dt="2020-11-18T18:31:41.600" v="2818"/>
          <ac:spMkLst>
            <pc:docMk/>
            <pc:sldMk cId="3897437898" sldId="286"/>
            <ac:spMk id="35" creationId="{F1174801-1395-44C5-9B00-CCAC45C056E7}"/>
          </ac:spMkLst>
        </pc:spChg>
        <pc:spChg chg="add del">
          <ac:chgData name="Anna Stępień" userId="S::annastepien@psp8radomsko.onmicrosoft.com::56cba03c-38c8-459d-aafa-e39c7abb87e5" providerId="AD" clId="Web-{86E5E6F7-AFEC-4E92-88A7-9BA4B2255091}" dt="2020-11-18T18:31:41.600" v="2818"/>
          <ac:spMkLst>
            <pc:docMk/>
            <pc:sldMk cId="3897437898" sldId="286"/>
            <ac:spMk id="37" creationId="{996DFAFB-BCE1-4BEC-82FB-D574234DEF0A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31:41.600" v="2818"/>
          <ac:spMkLst>
            <pc:docMk/>
            <pc:sldMk cId="3897437898" sldId="286"/>
            <ac:spMk id="68" creationId="{247A131F-D5DE-41A5-B4CF-4F345319B40B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31:41.600" v="2818"/>
          <ac:spMkLst>
            <pc:docMk/>
            <pc:sldMk cId="3897437898" sldId="286"/>
            <ac:spMk id="70" creationId="{3AF4666D-BD98-40A5-A75F-478B982010B2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31:41.600" v="2818"/>
          <ac:spMkLst>
            <pc:docMk/>
            <pc:sldMk cId="3897437898" sldId="286"/>
            <ac:spMk id="72" creationId="{68680585-71F9-4721-A998-4974171D2EB4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31:41.600" v="2818"/>
          <ac:spMkLst>
            <pc:docMk/>
            <pc:sldMk cId="3897437898" sldId="286"/>
            <ac:spMk id="74" creationId="{12BC95C2-2EEC-4F59-ABA8-660B0D059CCF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31:41.600" v="2818"/>
          <ac:spMkLst>
            <pc:docMk/>
            <pc:sldMk cId="3897437898" sldId="286"/>
            <ac:spMk id="94" creationId="{F1174801-1395-44C5-9B00-CCAC45C056E7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31:41.600" v="2818"/>
          <ac:spMkLst>
            <pc:docMk/>
            <pc:sldMk cId="3897437898" sldId="286"/>
            <ac:spMk id="96" creationId="{996DFAFB-BCE1-4BEC-82FB-D574234DEF0A}"/>
          </ac:spMkLst>
        </pc:spChg>
        <pc:grpChg chg="add del">
          <ac:chgData name="Anna Stępień" userId="S::annastepien@psp8radomsko.onmicrosoft.com::56cba03c-38c8-459d-aafa-e39c7abb87e5" providerId="AD" clId="Web-{86E5E6F7-AFEC-4E92-88A7-9BA4B2255091}" dt="2020-11-18T18:31:41.600" v="2818"/>
          <ac:grpSpMkLst>
            <pc:docMk/>
            <pc:sldMk cId="3897437898" sldId="286"/>
            <ac:grpSpMk id="17" creationId="{03E9870D-4BBA-43AF-8D44-BBADF020CFF6}"/>
          </ac:grpSpMkLst>
        </pc:grpChg>
        <pc:grpChg chg="add del">
          <ac:chgData name="Anna Stępień" userId="S::annastepien@psp8radomsko.onmicrosoft.com::56cba03c-38c8-459d-aafa-e39c7abb87e5" providerId="AD" clId="Web-{86E5E6F7-AFEC-4E92-88A7-9BA4B2255091}" dt="2020-11-18T18:31:41.600" v="2818"/>
          <ac:grpSpMkLst>
            <pc:docMk/>
            <pc:sldMk cId="3897437898" sldId="286"/>
            <ac:grpSpMk id="26" creationId="{C3279E8D-2BAA-4CB1-834B-09FADD54DE56}"/>
          </ac:grpSpMkLst>
        </pc:grpChg>
        <pc:grpChg chg="add del">
          <ac:chgData name="Anna Stępień" userId="S::annastepien@psp8radomsko.onmicrosoft.com::56cba03c-38c8-459d-aafa-e39c7abb87e5" providerId="AD" clId="Web-{86E5E6F7-AFEC-4E92-88A7-9BA4B2255091}" dt="2020-11-18T18:31:41.600" v="2818"/>
          <ac:grpSpMkLst>
            <pc:docMk/>
            <pc:sldMk cId="3897437898" sldId="286"/>
            <ac:grpSpMk id="39" creationId="{4210BA9D-B4AC-4A1D-B63B-44F10A9A7D49}"/>
          </ac:grpSpMkLst>
        </pc:grpChg>
        <pc:grpChg chg="add del">
          <ac:chgData name="Anna Stępień" userId="S::annastepien@psp8radomsko.onmicrosoft.com::56cba03c-38c8-459d-aafa-e39c7abb87e5" providerId="AD" clId="Web-{86E5E6F7-AFEC-4E92-88A7-9BA4B2255091}" dt="2020-11-18T18:31:41.600" v="2818"/>
          <ac:grpSpMkLst>
            <pc:docMk/>
            <pc:sldMk cId="3897437898" sldId="286"/>
            <ac:grpSpMk id="49" creationId="{80F56037-8334-4400-9C7A-A3BEFA96A8A6}"/>
          </ac:grpSpMkLst>
        </pc:grpChg>
        <pc:grpChg chg="add del">
          <ac:chgData name="Anna Stępień" userId="S::annastepien@psp8radomsko.onmicrosoft.com::56cba03c-38c8-459d-aafa-e39c7abb87e5" providerId="AD" clId="Web-{86E5E6F7-AFEC-4E92-88A7-9BA4B2255091}" dt="2020-11-18T18:31:41.600" v="2818"/>
          <ac:grpSpMkLst>
            <pc:docMk/>
            <pc:sldMk cId="3897437898" sldId="286"/>
            <ac:grpSpMk id="53" creationId="{6B310A71-665E-47AB-9D80-2D90F7D92163}"/>
          </ac:grpSpMkLst>
        </pc:grpChg>
        <pc:grpChg chg="add">
          <ac:chgData name="Anna Stępień" userId="S::annastepien@psp8radomsko.onmicrosoft.com::56cba03c-38c8-459d-aafa-e39c7abb87e5" providerId="AD" clId="Web-{86E5E6F7-AFEC-4E92-88A7-9BA4B2255091}" dt="2020-11-18T18:31:41.600" v="2818"/>
          <ac:grpSpMkLst>
            <pc:docMk/>
            <pc:sldMk cId="3897437898" sldId="286"/>
            <ac:grpSpMk id="76" creationId="{03E9870D-4BBA-43AF-8D44-BBADF020CFF6}"/>
          </ac:grpSpMkLst>
        </pc:grpChg>
        <pc:grpChg chg="add">
          <ac:chgData name="Anna Stępień" userId="S::annastepien@psp8radomsko.onmicrosoft.com::56cba03c-38c8-459d-aafa-e39c7abb87e5" providerId="AD" clId="Web-{86E5E6F7-AFEC-4E92-88A7-9BA4B2255091}" dt="2020-11-18T18:31:41.600" v="2818"/>
          <ac:grpSpMkLst>
            <pc:docMk/>
            <pc:sldMk cId="3897437898" sldId="286"/>
            <ac:grpSpMk id="85" creationId="{C3279E8D-2BAA-4CB1-834B-09FADD54DE56}"/>
          </ac:grpSpMkLst>
        </pc:grpChg>
        <pc:grpChg chg="add">
          <ac:chgData name="Anna Stępień" userId="S::annastepien@psp8radomsko.onmicrosoft.com::56cba03c-38c8-459d-aafa-e39c7abb87e5" providerId="AD" clId="Web-{86E5E6F7-AFEC-4E92-88A7-9BA4B2255091}" dt="2020-11-18T18:31:41.600" v="2818"/>
          <ac:grpSpMkLst>
            <pc:docMk/>
            <pc:sldMk cId="3897437898" sldId="286"/>
            <ac:grpSpMk id="98" creationId="{3DF7CE3A-5BDC-4E10-9388-4C79AC102A18}"/>
          </ac:grpSpMkLst>
        </pc:grpChg>
        <pc:grpChg chg="add">
          <ac:chgData name="Anna Stępień" userId="S::annastepien@psp8radomsko.onmicrosoft.com::56cba03c-38c8-459d-aafa-e39c7abb87e5" providerId="AD" clId="Web-{86E5E6F7-AFEC-4E92-88A7-9BA4B2255091}" dt="2020-11-18T18:31:41.600" v="2818"/>
          <ac:grpSpMkLst>
            <pc:docMk/>
            <pc:sldMk cId="3897437898" sldId="286"/>
            <ac:grpSpMk id="108" creationId="{B270D064-4AA8-4476-8B01-32F8176A48E7}"/>
          </ac:grpSpMkLst>
        </pc:grpChg>
        <pc:grpChg chg="add">
          <ac:chgData name="Anna Stępień" userId="S::annastepien@psp8radomsko.onmicrosoft.com::56cba03c-38c8-459d-aafa-e39c7abb87e5" providerId="AD" clId="Web-{86E5E6F7-AFEC-4E92-88A7-9BA4B2255091}" dt="2020-11-18T18:31:41.600" v="2818"/>
          <ac:grpSpMkLst>
            <pc:docMk/>
            <pc:sldMk cId="3897437898" sldId="286"/>
            <ac:grpSpMk id="112" creationId="{AB6237A3-9D32-467E-AA5A-14D0525939A8}"/>
          </ac:grpSpMkLst>
        </pc:grpChg>
        <pc:picChg chg="add mod ord">
          <ac:chgData name="Anna Stępień" userId="S::annastepien@psp8radomsko.onmicrosoft.com::56cba03c-38c8-459d-aafa-e39c7abb87e5" providerId="AD" clId="Web-{86E5E6F7-AFEC-4E92-88A7-9BA4B2255091}" dt="2020-11-18T18:31:41.600" v="2818"/>
          <ac:picMkLst>
            <pc:docMk/>
            <pc:sldMk cId="3897437898" sldId="286"/>
            <ac:picMk id="4" creationId="{62775309-72C4-4571-B2AD-B3295EF1CC11}"/>
          </ac:picMkLst>
        </pc:picChg>
      </pc:sldChg>
      <pc:sldChg chg="addSp delSp modSp new mod modTransition setBg">
        <pc:chgData name="Anna Stępień" userId="S::annastepien@psp8radomsko.onmicrosoft.com::56cba03c-38c8-459d-aafa-e39c7abb87e5" providerId="AD" clId="Web-{86E5E6F7-AFEC-4E92-88A7-9BA4B2255091}" dt="2020-11-18T18:43:23.699" v="2888"/>
        <pc:sldMkLst>
          <pc:docMk/>
          <pc:sldMk cId="42640108" sldId="287"/>
        </pc:sldMkLst>
        <pc:spChg chg="mod">
          <ac:chgData name="Anna Stępień" userId="S::annastepien@psp8radomsko.onmicrosoft.com::56cba03c-38c8-459d-aafa-e39c7abb87e5" providerId="AD" clId="Web-{86E5E6F7-AFEC-4E92-88A7-9BA4B2255091}" dt="2020-11-18T18:33:33.634" v="2866" actId="20577"/>
          <ac:spMkLst>
            <pc:docMk/>
            <pc:sldMk cId="42640108" sldId="287"/>
            <ac:spMk id="2" creationId="{D9E03573-AAE8-4182-8105-E1F86732552B}"/>
          </ac:spMkLst>
        </pc:spChg>
        <pc:spChg chg="del">
          <ac:chgData name="Anna Stępień" userId="S::annastepien@psp8radomsko.onmicrosoft.com::56cba03c-38c8-459d-aafa-e39c7abb87e5" providerId="AD" clId="Web-{86E5E6F7-AFEC-4E92-88A7-9BA4B2255091}" dt="2020-11-18T18:32:55.665" v="2839"/>
          <ac:spMkLst>
            <pc:docMk/>
            <pc:sldMk cId="42640108" sldId="287"/>
            <ac:spMk id="3" creationId="{F5B7AF5A-9050-4EC8-AC55-8D4E31DCB919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33:01.602" v="2840"/>
          <ac:spMkLst>
            <pc:docMk/>
            <pc:sldMk cId="42640108" sldId="287"/>
            <ac:spMk id="9" creationId="{247A131F-D5DE-41A5-B4CF-4F345319B40B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33:01.602" v="2840"/>
          <ac:spMkLst>
            <pc:docMk/>
            <pc:sldMk cId="42640108" sldId="287"/>
            <ac:spMk id="11" creationId="{3AF4666D-BD98-40A5-A75F-478B982010B2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33:01.602" v="2840"/>
          <ac:spMkLst>
            <pc:docMk/>
            <pc:sldMk cId="42640108" sldId="287"/>
            <ac:spMk id="13" creationId="{68680585-71F9-4721-A998-4974171D2EB4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33:01.602" v="2840"/>
          <ac:spMkLst>
            <pc:docMk/>
            <pc:sldMk cId="42640108" sldId="287"/>
            <ac:spMk id="15" creationId="{12BC95C2-2EEC-4F59-ABA8-660B0D059CCF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33:01.602" v="2840"/>
          <ac:spMkLst>
            <pc:docMk/>
            <pc:sldMk cId="42640108" sldId="287"/>
            <ac:spMk id="35" creationId="{F1174801-1395-44C5-9B00-CCAC45C056E7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8:33:01.602" v="2840"/>
          <ac:spMkLst>
            <pc:docMk/>
            <pc:sldMk cId="42640108" sldId="287"/>
            <ac:spMk id="37" creationId="{996DFAFB-BCE1-4BEC-82FB-D574234DEF0A}"/>
          </ac:spMkLst>
        </pc:spChg>
        <pc:grpChg chg="add">
          <ac:chgData name="Anna Stępień" userId="S::annastepien@psp8radomsko.onmicrosoft.com::56cba03c-38c8-459d-aafa-e39c7abb87e5" providerId="AD" clId="Web-{86E5E6F7-AFEC-4E92-88A7-9BA4B2255091}" dt="2020-11-18T18:33:01.602" v="2840"/>
          <ac:grpSpMkLst>
            <pc:docMk/>
            <pc:sldMk cId="42640108" sldId="287"/>
            <ac:grpSpMk id="17" creationId="{03E9870D-4BBA-43AF-8D44-BBADF020CFF6}"/>
          </ac:grpSpMkLst>
        </pc:grpChg>
        <pc:grpChg chg="add">
          <ac:chgData name="Anna Stępień" userId="S::annastepien@psp8radomsko.onmicrosoft.com::56cba03c-38c8-459d-aafa-e39c7abb87e5" providerId="AD" clId="Web-{86E5E6F7-AFEC-4E92-88A7-9BA4B2255091}" dt="2020-11-18T18:33:01.602" v="2840"/>
          <ac:grpSpMkLst>
            <pc:docMk/>
            <pc:sldMk cId="42640108" sldId="287"/>
            <ac:grpSpMk id="26" creationId="{C3279E8D-2BAA-4CB1-834B-09FADD54DE56}"/>
          </ac:grpSpMkLst>
        </pc:grpChg>
        <pc:grpChg chg="add">
          <ac:chgData name="Anna Stępień" userId="S::annastepien@psp8radomsko.onmicrosoft.com::56cba03c-38c8-459d-aafa-e39c7abb87e5" providerId="AD" clId="Web-{86E5E6F7-AFEC-4E92-88A7-9BA4B2255091}" dt="2020-11-18T18:33:01.602" v="2840"/>
          <ac:grpSpMkLst>
            <pc:docMk/>
            <pc:sldMk cId="42640108" sldId="287"/>
            <ac:grpSpMk id="39" creationId="{5656314A-7360-472A-85B1-0CC7D3C5C09C}"/>
          </ac:grpSpMkLst>
        </pc:grpChg>
        <pc:grpChg chg="add">
          <ac:chgData name="Anna Stępień" userId="S::annastepien@psp8radomsko.onmicrosoft.com::56cba03c-38c8-459d-aafa-e39c7abb87e5" providerId="AD" clId="Web-{86E5E6F7-AFEC-4E92-88A7-9BA4B2255091}" dt="2020-11-18T18:33:01.602" v="2840"/>
          <ac:grpSpMkLst>
            <pc:docMk/>
            <pc:sldMk cId="42640108" sldId="287"/>
            <ac:grpSpMk id="51" creationId="{3530084A-AE46-40C3-AEC2-05AE51DBE567}"/>
          </ac:grpSpMkLst>
        </pc:grpChg>
        <pc:grpChg chg="add">
          <ac:chgData name="Anna Stępień" userId="S::annastepien@psp8radomsko.onmicrosoft.com::56cba03c-38c8-459d-aafa-e39c7abb87e5" providerId="AD" clId="Web-{86E5E6F7-AFEC-4E92-88A7-9BA4B2255091}" dt="2020-11-18T18:33:01.602" v="2840"/>
          <ac:grpSpMkLst>
            <pc:docMk/>
            <pc:sldMk cId="42640108" sldId="287"/>
            <ac:grpSpMk id="61" creationId="{7486C3FB-E613-42EE-BB94-C836C350912A}"/>
          </ac:grpSpMkLst>
        </pc:grpChg>
        <pc:picChg chg="add mod ord">
          <ac:chgData name="Anna Stępień" userId="S::annastepien@psp8radomsko.onmicrosoft.com::56cba03c-38c8-459d-aafa-e39c7abb87e5" providerId="AD" clId="Web-{86E5E6F7-AFEC-4E92-88A7-9BA4B2255091}" dt="2020-11-18T18:33:01.602" v="2840"/>
          <ac:picMkLst>
            <pc:docMk/>
            <pc:sldMk cId="42640108" sldId="287"/>
            <ac:picMk id="4" creationId="{B354A907-D5F6-4BE0-B131-FA0E77A11170}"/>
          </ac:picMkLst>
        </pc:picChg>
      </pc:sldChg>
      <pc:sldChg chg="addSp delSp modSp new modTransition">
        <pc:chgData name="Anna Stępień" userId="S::annastepien@psp8radomsko.onmicrosoft.com::56cba03c-38c8-459d-aafa-e39c7abb87e5" providerId="AD" clId="Web-{86E5E6F7-AFEC-4E92-88A7-9BA4B2255091}" dt="2020-11-18T18:43:23.699" v="2888"/>
        <pc:sldMkLst>
          <pc:docMk/>
          <pc:sldMk cId="3627809025" sldId="288"/>
        </pc:sldMkLst>
        <pc:spChg chg="del">
          <ac:chgData name="Anna Stępień" userId="S::annastepien@psp8radomsko.onmicrosoft.com::56cba03c-38c8-459d-aafa-e39c7abb87e5" providerId="AD" clId="Web-{86E5E6F7-AFEC-4E92-88A7-9BA4B2255091}" dt="2020-11-18T18:34:34.386" v="2869"/>
          <ac:spMkLst>
            <pc:docMk/>
            <pc:sldMk cId="3627809025" sldId="288"/>
            <ac:spMk id="3" creationId="{77F62853-0BA4-40FA-A2E0-4E618EA0014D}"/>
          </ac:spMkLst>
        </pc:spChg>
        <pc:picChg chg="add mod ord">
          <ac:chgData name="Anna Stępień" userId="S::annastepien@psp8radomsko.onmicrosoft.com::56cba03c-38c8-459d-aafa-e39c7abb87e5" providerId="AD" clId="Web-{86E5E6F7-AFEC-4E92-88A7-9BA4B2255091}" dt="2020-11-18T18:35:04.918" v="2875" actId="14100"/>
          <ac:picMkLst>
            <pc:docMk/>
            <pc:sldMk cId="3627809025" sldId="288"/>
            <ac:picMk id="4" creationId="{75B41E98-4A3D-4FB0-8904-92B814426EF9}"/>
          </ac:picMkLst>
        </pc:picChg>
      </pc:sldChg>
      <pc:sldChg chg="addSp delSp modSp new del">
        <pc:chgData name="Anna Stępień" userId="S::annastepien@psp8radomsko.onmicrosoft.com::56cba03c-38c8-459d-aafa-e39c7abb87e5" providerId="AD" clId="Web-{86E5E6F7-AFEC-4E92-88A7-9BA4B2255091}" dt="2020-11-18T18:37:45.954" v="2878"/>
        <pc:sldMkLst>
          <pc:docMk/>
          <pc:sldMk cId="240175039" sldId="289"/>
        </pc:sldMkLst>
        <pc:spChg chg="del">
          <ac:chgData name="Anna Stępień" userId="S::annastepien@psp8radomsko.onmicrosoft.com::56cba03c-38c8-459d-aafa-e39c7abb87e5" providerId="AD" clId="Web-{86E5E6F7-AFEC-4E92-88A7-9BA4B2255091}" dt="2020-11-18T18:37:14.672" v="2877"/>
          <ac:spMkLst>
            <pc:docMk/>
            <pc:sldMk cId="240175039" sldId="289"/>
            <ac:spMk id="3" creationId="{32495E2A-8A73-46E5-A1D1-CE302A67F90E}"/>
          </ac:spMkLst>
        </pc:spChg>
        <pc:picChg chg="add mod ord">
          <ac:chgData name="Anna Stępień" userId="S::annastepien@psp8radomsko.onmicrosoft.com::56cba03c-38c8-459d-aafa-e39c7abb87e5" providerId="AD" clId="Web-{86E5E6F7-AFEC-4E92-88A7-9BA4B2255091}" dt="2020-11-18T18:37:14.672" v="2877"/>
          <ac:picMkLst>
            <pc:docMk/>
            <pc:sldMk cId="240175039" sldId="289"/>
            <ac:picMk id="4" creationId="{7B38151B-3FE7-4D59-87A3-3426785C2E75}"/>
          </ac:picMkLst>
        </pc:picChg>
      </pc:sldChg>
      <pc:sldChg chg="addSp delSp modSp new mod setBg">
        <pc:chgData name="Anna Stępień" userId="S::annastepien@psp8radomsko.onmicrosoft.com::56cba03c-38c8-459d-aafa-e39c7abb87e5" providerId="AD" clId="Web-{86E5E6F7-AFEC-4E92-88A7-9BA4B2255091}" dt="2020-11-18T19:12:11.503" v="3054"/>
        <pc:sldMkLst>
          <pc:docMk/>
          <pc:sldMk cId="2470047523" sldId="289"/>
        </pc:sldMkLst>
        <pc:spChg chg="del">
          <ac:chgData name="Anna Stępień" userId="S::annastepien@psp8radomsko.onmicrosoft.com::56cba03c-38c8-459d-aafa-e39c7abb87e5" providerId="AD" clId="Web-{86E5E6F7-AFEC-4E92-88A7-9BA4B2255091}" dt="2020-11-18T19:12:11.503" v="3054"/>
          <ac:spMkLst>
            <pc:docMk/>
            <pc:sldMk cId="2470047523" sldId="289"/>
            <ac:spMk id="2" creationId="{7FF705DE-D1DE-4B57-9A69-D05914806C4D}"/>
          </ac:spMkLst>
        </pc:spChg>
        <pc:spChg chg="del">
          <ac:chgData name="Anna Stępień" userId="S::annastepien@psp8radomsko.onmicrosoft.com::56cba03c-38c8-459d-aafa-e39c7abb87e5" providerId="AD" clId="Web-{86E5E6F7-AFEC-4E92-88A7-9BA4B2255091}" dt="2020-11-18T19:12:03.753" v="3053"/>
          <ac:spMkLst>
            <pc:docMk/>
            <pc:sldMk cId="2470047523" sldId="289"/>
            <ac:spMk id="3" creationId="{C3CBCCDE-98EA-439D-92A4-209CF72DADBB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9:12:11.503" v="3054"/>
          <ac:spMkLst>
            <pc:docMk/>
            <pc:sldMk cId="2470047523" sldId="289"/>
            <ac:spMk id="9" creationId="{247A131F-D5DE-41A5-B4CF-4F345319B40B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9:12:11.503" v="3054"/>
          <ac:spMkLst>
            <pc:docMk/>
            <pc:sldMk cId="2470047523" sldId="289"/>
            <ac:spMk id="11" creationId="{3AF4666D-BD98-40A5-A75F-478B982010B2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9:12:11.503" v="3054"/>
          <ac:spMkLst>
            <pc:docMk/>
            <pc:sldMk cId="2470047523" sldId="289"/>
            <ac:spMk id="13" creationId="{68680585-71F9-4721-A998-4974171D2EB4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9:12:11.503" v="3054"/>
          <ac:spMkLst>
            <pc:docMk/>
            <pc:sldMk cId="2470047523" sldId="289"/>
            <ac:spMk id="15" creationId="{12BC95C2-2EEC-4F59-ABA8-660B0D059CCF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9:12:11.503" v="3054"/>
          <ac:spMkLst>
            <pc:docMk/>
            <pc:sldMk cId="2470047523" sldId="289"/>
            <ac:spMk id="35" creationId="{81BC67A1-175E-439E-85E2-88911C119814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9:12:11.503" v="3054"/>
          <ac:spMkLst>
            <pc:docMk/>
            <pc:sldMk cId="2470047523" sldId="289"/>
            <ac:spMk id="37" creationId="{94A7B82C-30F1-42B4-BE36-3DB42DD517D1}"/>
          </ac:spMkLst>
        </pc:spChg>
        <pc:spChg chg="add">
          <ac:chgData name="Anna Stępień" userId="S::annastepien@psp8radomsko.onmicrosoft.com::56cba03c-38c8-459d-aafa-e39c7abb87e5" providerId="AD" clId="Web-{86E5E6F7-AFEC-4E92-88A7-9BA4B2255091}" dt="2020-11-18T19:12:11.503" v="3054"/>
          <ac:spMkLst>
            <pc:docMk/>
            <pc:sldMk cId="2470047523" sldId="289"/>
            <ac:spMk id="39" creationId="{43CA1578-CEEB-41BB-8068-C0DA02C36C52}"/>
          </ac:spMkLst>
        </pc:spChg>
        <pc:grpChg chg="add">
          <ac:chgData name="Anna Stępień" userId="S::annastepien@psp8radomsko.onmicrosoft.com::56cba03c-38c8-459d-aafa-e39c7abb87e5" providerId="AD" clId="Web-{86E5E6F7-AFEC-4E92-88A7-9BA4B2255091}" dt="2020-11-18T19:12:11.503" v="3054"/>
          <ac:grpSpMkLst>
            <pc:docMk/>
            <pc:sldMk cId="2470047523" sldId="289"/>
            <ac:grpSpMk id="17" creationId="{03E9870D-4BBA-43AF-8D44-BBADF020CFF6}"/>
          </ac:grpSpMkLst>
        </pc:grpChg>
        <pc:grpChg chg="add">
          <ac:chgData name="Anna Stępień" userId="S::annastepien@psp8radomsko.onmicrosoft.com::56cba03c-38c8-459d-aafa-e39c7abb87e5" providerId="AD" clId="Web-{86E5E6F7-AFEC-4E92-88A7-9BA4B2255091}" dt="2020-11-18T19:12:11.503" v="3054"/>
          <ac:grpSpMkLst>
            <pc:docMk/>
            <pc:sldMk cId="2470047523" sldId="289"/>
            <ac:grpSpMk id="26" creationId="{C3279E8D-2BAA-4CB1-834B-09FADD54DE56}"/>
          </ac:grpSpMkLst>
        </pc:grpChg>
        <pc:grpChg chg="add">
          <ac:chgData name="Anna Stępień" userId="S::annastepien@psp8radomsko.onmicrosoft.com::56cba03c-38c8-459d-aafa-e39c7abb87e5" providerId="AD" clId="Web-{86E5E6F7-AFEC-4E92-88A7-9BA4B2255091}" dt="2020-11-18T19:12:11.503" v="3054"/>
          <ac:grpSpMkLst>
            <pc:docMk/>
            <pc:sldMk cId="2470047523" sldId="289"/>
            <ac:grpSpMk id="41" creationId="{7DF11618-754F-4C58-94AD-F7AA3530D6AF}"/>
          </ac:grpSpMkLst>
        </pc:grpChg>
        <pc:grpChg chg="add">
          <ac:chgData name="Anna Stępień" userId="S::annastepien@psp8radomsko.onmicrosoft.com::56cba03c-38c8-459d-aafa-e39c7abb87e5" providerId="AD" clId="Web-{86E5E6F7-AFEC-4E92-88A7-9BA4B2255091}" dt="2020-11-18T19:12:11.503" v="3054"/>
          <ac:grpSpMkLst>
            <pc:docMk/>
            <pc:sldMk cId="2470047523" sldId="289"/>
            <ac:grpSpMk id="67" creationId="{A5761FD8-9CFD-4F5A-AB69-F179306BCD09}"/>
          </ac:grpSpMkLst>
        </pc:grpChg>
        <pc:picChg chg="add mod ord">
          <ac:chgData name="Anna Stępień" userId="S::annastepien@psp8radomsko.onmicrosoft.com::56cba03c-38c8-459d-aafa-e39c7abb87e5" providerId="AD" clId="Web-{86E5E6F7-AFEC-4E92-88A7-9BA4B2255091}" dt="2020-11-18T19:12:11.503" v="3054"/>
          <ac:picMkLst>
            <pc:docMk/>
            <pc:sldMk cId="2470047523" sldId="289"/>
            <ac:picMk id="4" creationId="{9328F01F-7F31-462A-9256-3A155895245F}"/>
          </ac:picMkLst>
        </pc:picChg>
      </pc:sldChg>
      <pc:sldMasterChg chg="add del addSldLayout delSldLayout">
        <pc:chgData name="Anna Stępień" userId="S::annastepien@psp8radomsko.onmicrosoft.com::56cba03c-38c8-459d-aafa-e39c7abb87e5" providerId="AD" clId="Web-{86E5E6F7-AFEC-4E92-88A7-9BA4B2255091}" dt="2020-11-18T16:51:23.871" v="6"/>
        <pc:sldMasterMkLst>
          <pc:docMk/>
          <pc:sldMasterMk cId="3926633689" sldId="2147483648"/>
        </pc:sldMasterMkLst>
        <pc:sldLayoutChg chg="add del">
          <pc:chgData name="Anna Stępień" userId="S::annastepien@psp8radomsko.onmicrosoft.com::56cba03c-38c8-459d-aafa-e39c7abb87e5" providerId="AD" clId="Web-{86E5E6F7-AFEC-4E92-88A7-9BA4B2255091}" dt="2020-11-18T16:51:23.871" v="6"/>
          <pc:sldLayoutMkLst>
            <pc:docMk/>
            <pc:sldMasterMk cId="3926633689" sldId="2147483648"/>
            <pc:sldLayoutMk cId="3391757436" sldId="2147483649"/>
          </pc:sldLayoutMkLst>
        </pc:sldLayoutChg>
        <pc:sldLayoutChg chg="add del">
          <pc:chgData name="Anna Stępień" userId="S::annastepien@psp8radomsko.onmicrosoft.com::56cba03c-38c8-459d-aafa-e39c7abb87e5" providerId="AD" clId="Web-{86E5E6F7-AFEC-4E92-88A7-9BA4B2255091}" dt="2020-11-18T16:51:23.871" v="6"/>
          <pc:sldLayoutMkLst>
            <pc:docMk/>
            <pc:sldMasterMk cId="3926633689" sldId="2147483648"/>
            <pc:sldLayoutMk cId="967380084" sldId="2147483650"/>
          </pc:sldLayoutMkLst>
        </pc:sldLayoutChg>
        <pc:sldLayoutChg chg="add del">
          <pc:chgData name="Anna Stępień" userId="S::annastepien@psp8radomsko.onmicrosoft.com::56cba03c-38c8-459d-aafa-e39c7abb87e5" providerId="AD" clId="Web-{86E5E6F7-AFEC-4E92-88A7-9BA4B2255091}" dt="2020-11-18T16:51:23.871" v="6"/>
          <pc:sldLayoutMkLst>
            <pc:docMk/>
            <pc:sldMasterMk cId="3926633689" sldId="2147483648"/>
            <pc:sldLayoutMk cId="13234121" sldId="2147483651"/>
          </pc:sldLayoutMkLst>
        </pc:sldLayoutChg>
        <pc:sldLayoutChg chg="add del">
          <pc:chgData name="Anna Stępień" userId="S::annastepien@psp8radomsko.onmicrosoft.com::56cba03c-38c8-459d-aafa-e39c7abb87e5" providerId="AD" clId="Web-{86E5E6F7-AFEC-4E92-88A7-9BA4B2255091}" dt="2020-11-18T16:51:23.871" v="6"/>
          <pc:sldLayoutMkLst>
            <pc:docMk/>
            <pc:sldMasterMk cId="3926633689" sldId="2147483648"/>
            <pc:sldLayoutMk cId="3883036252" sldId="2147483652"/>
          </pc:sldLayoutMkLst>
        </pc:sldLayoutChg>
        <pc:sldLayoutChg chg="add del">
          <pc:chgData name="Anna Stępień" userId="S::annastepien@psp8radomsko.onmicrosoft.com::56cba03c-38c8-459d-aafa-e39c7abb87e5" providerId="AD" clId="Web-{86E5E6F7-AFEC-4E92-88A7-9BA4B2255091}" dt="2020-11-18T16:51:23.871" v="6"/>
          <pc:sldLayoutMkLst>
            <pc:docMk/>
            <pc:sldMasterMk cId="3926633689" sldId="2147483648"/>
            <pc:sldLayoutMk cId="961808292" sldId="2147483653"/>
          </pc:sldLayoutMkLst>
        </pc:sldLayoutChg>
        <pc:sldLayoutChg chg="add del">
          <pc:chgData name="Anna Stępień" userId="S::annastepien@psp8radomsko.onmicrosoft.com::56cba03c-38c8-459d-aafa-e39c7abb87e5" providerId="AD" clId="Web-{86E5E6F7-AFEC-4E92-88A7-9BA4B2255091}" dt="2020-11-18T16:51:23.871" v="6"/>
          <pc:sldLayoutMkLst>
            <pc:docMk/>
            <pc:sldMasterMk cId="3926633689" sldId="2147483648"/>
            <pc:sldLayoutMk cId="1544797292" sldId="2147483654"/>
          </pc:sldLayoutMkLst>
        </pc:sldLayoutChg>
        <pc:sldLayoutChg chg="add del">
          <pc:chgData name="Anna Stępień" userId="S::annastepien@psp8radomsko.onmicrosoft.com::56cba03c-38c8-459d-aafa-e39c7abb87e5" providerId="AD" clId="Web-{86E5E6F7-AFEC-4E92-88A7-9BA4B2255091}" dt="2020-11-18T16:51:23.871" v="6"/>
          <pc:sldLayoutMkLst>
            <pc:docMk/>
            <pc:sldMasterMk cId="3926633689" sldId="2147483648"/>
            <pc:sldLayoutMk cId="1850839136" sldId="2147483655"/>
          </pc:sldLayoutMkLst>
        </pc:sldLayoutChg>
        <pc:sldLayoutChg chg="add del">
          <pc:chgData name="Anna Stępień" userId="S::annastepien@psp8radomsko.onmicrosoft.com::56cba03c-38c8-459d-aafa-e39c7abb87e5" providerId="AD" clId="Web-{86E5E6F7-AFEC-4E92-88A7-9BA4B2255091}" dt="2020-11-18T16:51:23.871" v="6"/>
          <pc:sldLayoutMkLst>
            <pc:docMk/>
            <pc:sldMasterMk cId="3926633689" sldId="2147483648"/>
            <pc:sldLayoutMk cId="2715530444" sldId="2147483656"/>
          </pc:sldLayoutMkLst>
        </pc:sldLayoutChg>
        <pc:sldLayoutChg chg="add del">
          <pc:chgData name="Anna Stępień" userId="S::annastepien@psp8radomsko.onmicrosoft.com::56cba03c-38c8-459d-aafa-e39c7abb87e5" providerId="AD" clId="Web-{86E5E6F7-AFEC-4E92-88A7-9BA4B2255091}" dt="2020-11-18T16:51:23.871" v="6"/>
          <pc:sldLayoutMkLst>
            <pc:docMk/>
            <pc:sldMasterMk cId="3926633689" sldId="2147483648"/>
            <pc:sldLayoutMk cId="3024906009" sldId="2147483657"/>
          </pc:sldLayoutMkLst>
        </pc:sldLayoutChg>
        <pc:sldLayoutChg chg="add del">
          <pc:chgData name="Anna Stępień" userId="S::annastepien@psp8radomsko.onmicrosoft.com::56cba03c-38c8-459d-aafa-e39c7abb87e5" providerId="AD" clId="Web-{86E5E6F7-AFEC-4E92-88A7-9BA4B2255091}" dt="2020-11-18T16:51:23.871" v="6"/>
          <pc:sldLayoutMkLst>
            <pc:docMk/>
            <pc:sldMasterMk cId="3926633689" sldId="2147483648"/>
            <pc:sldLayoutMk cId="2454508176" sldId="2147483658"/>
          </pc:sldLayoutMkLst>
        </pc:sldLayoutChg>
        <pc:sldLayoutChg chg="add del">
          <pc:chgData name="Anna Stępień" userId="S::annastepien@psp8radomsko.onmicrosoft.com::56cba03c-38c8-459d-aafa-e39c7abb87e5" providerId="AD" clId="Web-{86E5E6F7-AFEC-4E92-88A7-9BA4B2255091}" dt="2020-11-18T16:51:23.871" v="6"/>
          <pc:sldLayoutMkLst>
            <pc:docMk/>
            <pc:sldMasterMk cId="3926633689" sldId="2147483648"/>
            <pc:sldLayoutMk cId="1340386666" sldId="2147483659"/>
          </pc:sldLayoutMkLst>
        </pc:sldLayoutChg>
      </pc:sldMasterChg>
      <pc:sldMasterChg chg="add del replId addSldLayout delSldLayout">
        <pc:chgData name="Anna Stępień" userId="S::annastepien@psp8radomsko.onmicrosoft.com::56cba03c-38c8-459d-aafa-e39c7abb87e5" providerId="AD" clId="Web-{86E5E6F7-AFEC-4E92-88A7-9BA4B2255091}" dt="2020-11-18T16:51:23.777" v="5"/>
        <pc:sldMasterMkLst>
          <pc:docMk/>
          <pc:sldMasterMk cId="3044049950" sldId="2147483660"/>
        </pc:sldMasterMkLst>
        <pc:sldLayoutChg chg="add del">
          <pc:chgData name="Anna Stępień" userId="S::annastepien@psp8radomsko.onmicrosoft.com::56cba03c-38c8-459d-aafa-e39c7abb87e5" providerId="AD" clId="Web-{86E5E6F7-AFEC-4E92-88A7-9BA4B2255091}" dt="2020-11-18T16:51:23.777" v="5"/>
          <pc:sldLayoutMkLst>
            <pc:docMk/>
            <pc:sldMasterMk cId="3044049950" sldId="2147483660"/>
            <pc:sldLayoutMk cId="3067522880" sldId="2147483661"/>
          </pc:sldLayoutMkLst>
        </pc:sldLayoutChg>
        <pc:sldLayoutChg chg="add del replId">
          <pc:chgData name="Anna Stępień" userId="S::annastepien@psp8radomsko.onmicrosoft.com::56cba03c-38c8-459d-aafa-e39c7abb87e5" providerId="AD" clId="Web-{86E5E6F7-AFEC-4E92-88A7-9BA4B2255091}" dt="2020-11-18T16:51:23.777" v="5"/>
          <pc:sldLayoutMkLst>
            <pc:docMk/>
            <pc:sldMasterMk cId="3044049950" sldId="2147483660"/>
            <pc:sldLayoutMk cId="3574870034" sldId="2147483662"/>
          </pc:sldLayoutMkLst>
        </pc:sldLayoutChg>
        <pc:sldLayoutChg chg="add del replId">
          <pc:chgData name="Anna Stępień" userId="S::annastepien@psp8radomsko.onmicrosoft.com::56cba03c-38c8-459d-aafa-e39c7abb87e5" providerId="AD" clId="Web-{86E5E6F7-AFEC-4E92-88A7-9BA4B2255091}" dt="2020-11-18T16:51:23.777" v="5"/>
          <pc:sldLayoutMkLst>
            <pc:docMk/>
            <pc:sldMasterMk cId="3044049950" sldId="2147483660"/>
            <pc:sldLayoutMk cId="3802362605" sldId="2147483663"/>
          </pc:sldLayoutMkLst>
        </pc:sldLayoutChg>
        <pc:sldLayoutChg chg="add del replId">
          <pc:chgData name="Anna Stępień" userId="S::annastepien@psp8radomsko.onmicrosoft.com::56cba03c-38c8-459d-aafa-e39c7abb87e5" providerId="AD" clId="Web-{86E5E6F7-AFEC-4E92-88A7-9BA4B2255091}" dt="2020-11-18T16:51:23.777" v="5"/>
          <pc:sldLayoutMkLst>
            <pc:docMk/>
            <pc:sldMasterMk cId="3044049950" sldId="2147483660"/>
            <pc:sldLayoutMk cId="3674803170" sldId="2147483664"/>
          </pc:sldLayoutMkLst>
        </pc:sldLayoutChg>
        <pc:sldLayoutChg chg="add del replId">
          <pc:chgData name="Anna Stępień" userId="S::annastepien@psp8radomsko.onmicrosoft.com::56cba03c-38c8-459d-aafa-e39c7abb87e5" providerId="AD" clId="Web-{86E5E6F7-AFEC-4E92-88A7-9BA4B2255091}" dt="2020-11-18T16:51:23.777" v="5"/>
          <pc:sldLayoutMkLst>
            <pc:docMk/>
            <pc:sldMasterMk cId="3044049950" sldId="2147483660"/>
            <pc:sldLayoutMk cId="1288484587" sldId="2147483665"/>
          </pc:sldLayoutMkLst>
        </pc:sldLayoutChg>
        <pc:sldLayoutChg chg="add del replId">
          <pc:chgData name="Anna Stępień" userId="S::annastepien@psp8radomsko.onmicrosoft.com::56cba03c-38c8-459d-aafa-e39c7abb87e5" providerId="AD" clId="Web-{86E5E6F7-AFEC-4E92-88A7-9BA4B2255091}" dt="2020-11-18T16:51:23.777" v="5"/>
          <pc:sldLayoutMkLst>
            <pc:docMk/>
            <pc:sldMasterMk cId="3044049950" sldId="2147483660"/>
            <pc:sldLayoutMk cId="1233949494" sldId="2147483666"/>
          </pc:sldLayoutMkLst>
        </pc:sldLayoutChg>
        <pc:sldLayoutChg chg="add del replId">
          <pc:chgData name="Anna Stępień" userId="S::annastepien@psp8radomsko.onmicrosoft.com::56cba03c-38c8-459d-aafa-e39c7abb87e5" providerId="AD" clId="Web-{86E5E6F7-AFEC-4E92-88A7-9BA4B2255091}" dt="2020-11-18T16:51:23.777" v="5"/>
          <pc:sldLayoutMkLst>
            <pc:docMk/>
            <pc:sldMasterMk cId="3044049950" sldId="2147483660"/>
            <pc:sldLayoutMk cId="2407244816" sldId="2147483667"/>
          </pc:sldLayoutMkLst>
        </pc:sldLayoutChg>
        <pc:sldLayoutChg chg="add del replId">
          <pc:chgData name="Anna Stępień" userId="S::annastepien@psp8radomsko.onmicrosoft.com::56cba03c-38c8-459d-aafa-e39c7abb87e5" providerId="AD" clId="Web-{86E5E6F7-AFEC-4E92-88A7-9BA4B2255091}" dt="2020-11-18T16:51:23.777" v="5"/>
          <pc:sldLayoutMkLst>
            <pc:docMk/>
            <pc:sldMasterMk cId="3044049950" sldId="2147483660"/>
            <pc:sldLayoutMk cId="1294660018" sldId="2147483668"/>
          </pc:sldLayoutMkLst>
        </pc:sldLayoutChg>
        <pc:sldLayoutChg chg="add del replId">
          <pc:chgData name="Anna Stępień" userId="S::annastepien@psp8radomsko.onmicrosoft.com::56cba03c-38c8-459d-aafa-e39c7abb87e5" providerId="AD" clId="Web-{86E5E6F7-AFEC-4E92-88A7-9BA4B2255091}" dt="2020-11-18T16:51:23.777" v="5"/>
          <pc:sldLayoutMkLst>
            <pc:docMk/>
            <pc:sldMasterMk cId="3044049950" sldId="2147483660"/>
            <pc:sldLayoutMk cId="3165622385" sldId="2147483669"/>
          </pc:sldLayoutMkLst>
        </pc:sldLayoutChg>
        <pc:sldLayoutChg chg="add del replId">
          <pc:chgData name="Anna Stępień" userId="S::annastepien@psp8radomsko.onmicrosoft.com::56cba03c-38c8-459d-aafa-e39c7abb87e5" providerId="AD" clId="Web-{86E5E6F7-AFEC-4E92-88A7-9BA4B2255091}" dt="2020-11-18T16:51:23.777" v="5"/>
          <pc:sldLayoutMkLst>
            <pc:docMk/>
            <pc:sldMasterMk cId="3044049950" sldId="2147483660"/>
            <pc:sldLayoutMk cId="1063106588" sldId="2147483670"/>
          </pc:sldLayoutMkLst>
        </pc:sldLayoutChg>
        <pc:sldLayoutChg chg="add del replId">
          <pc:chgData name="Anna Stępień" userId="S::annastepien@psp8radomsko.onmicrosoft.com::56cba03c-38c8-459d-aafa-e39c7abb87e5" providerId="AD" clId="Web-{86E5E6F7-AFEC-4E92-88A7-9BA4B2255091}" dt="2020-11-18T16:51:23.777" v="5"/>
          <pc:sldLayoutMkLst>
            <pc:docMk/>
            <pc:sldMasterMk cId="3044049950" sldId="2147483660"/>
            <pc:sldLayoutMk cId="1926463377" sldId="2147483671"/>
          </pc:sldLayoutMkLst>
        </pc:sldLayoutChg>
      </pc:sldMasterChg>
      <pc:sldMasterChg chg="add modTransition addSldLayout modSldLayout">
        <pc:chgData name="Anna Stępień" userId="S::annastepien@psp8radomsko.onmicrosoft.com::56cba03c-38c8-459d-aafa-e39c7abb87e5" providerId="AD" clId="Web-{86E5E6F7-AFEC-4E92-88A7-9BA4B2255091}" dt="2020-11-18T18:43:23.699" v="2888"/>
        <pc:sldMasterMkLst>
          <pc:docMk/>
          <pc:sldMasterMk cId="2512395450" sldId="2147483744"/>
        </pc:sldMasterMkLst>
        <pc:sldLayoutChg chg="add modTransition">
          <pc:chgData name="Anna Stępień" userId="S::annastepien@psp8radomsko.onmicrosoft.com::56cba03c-38c8-459d-aafa-e39c7abb87e5" providerId="AD" clId="Web-{86E5E6F7-AFEC-4E92-88A7-9BA4B2255091}" dt="2020-11-18T18:43:23.699" v="2888"/>
          <pc:sldLayoutMkLst>
            <pc:docMk/>
            <pc:sldMasterMk cId="2512395450" sldId="2147483744"/>
            <pc:sldLayoutMk cId="1556743627" sldId="2147483733"/>
          </pc:sldLayoutMkLst>
        </pc:sldLayoutChg>
        <pc:sldLayoutChg chg="add modTransition">
          <pc:chgData name="Anna Stępień" userId="S::annastepien@psp8radomsko.onmicrosoft.com::56cba03c-38c8-459d-aafa-e39c7abb87e5" providerId="AD" clId="Web-{86E5E6F7-AFEC-4E92-88A7-9BA4B2255091}" dt="2020-11-18T18:43:23.699" v="2888"/>
          <pc:sldLayoutMkLst>
            <pc:docMk/>
            <pc:sldMasterMk cId="2512395450" sldId="2147483744"/>
            <pc:sldLayoutMk cId="3668518778" sldId="2147483734"/>
          </pc:sldLayoutMkLst>
        </pc:sldLayoutChg>
        <pc:sldLayoutChg chg="add modTransition">
          <pc:chgData name="Anna Stępień" userId="S::annastepien@psp8radomsko.onmicrosoft.com::56cba03c-38c8-459d-aafa-e39c7abb87e5" providerId="AD" clId="Web-{86E5E6F7-AFEC-4E92-88A7-9BA4B2255091}" dt="2020-11-18T18:43:23.699" v="2888"/>
          <pc:sldLayoutMkLst>
            <pc:docMk/>
            <pc:sldMasterMk cId="2512395450" sldId="2147483744"/>
            <pc:sldLayoutMk cId="687084888" sldId="2147483735"/>
          </pc:sldLayoutMkLst>
        </pc:sldLayoutChg>
        <pc:sldLayoutChg chg="add modTransition">
          <pc:chgData name="Anna Stępień" userId="S::annastepien@psp8radomsko.onmicrosoft.com::56cba03c-38c8-459d-aafa-e39c7abb87e5" providerId="AD" clId="Web-{86E5E6F7-AFEC-4E92-88A7-9BA4B2255091}" dt="2020-11-18T18:43:23.699" v="2888"/>
          <pc:sldLayoutMkLst>
            <pc:docMk/>
            <pc:sldMasterMk cId="2512395450" sldId="2147483744"/>
            <pc:sldLayoutMk cId="2971934303" sldId="2147483736"/>
          </pc:sldLayoutMkLst>
        </pc:sldLayoutChg>
        <pc:sldLayoutChg chg="add modTransition">
          <pc:chgData name="Anna Stępień" userId="S::annastepien@psp8radomsko.onmicrosoft.com::56cba03c-38c8-459d-aafa-e39c7abb87e5" providerId="AD" clId="Web-{86E5E6F7-AFEC-4E92-88A7-9BA4B2255091}" dt="2020-11-18T18:43:23.699" v="2888"/>
          <pc:sldLayoutMkLst>
            <pc:docMk/>
            <pc:sldMasterMk cId="2512395450" sldId="2147483744"/>
            <pc:sldLayoutMk cId="1818257080" sldId="2147483737"/>
          </pc:sldLayoutMkLst>
        </pc:sldLayoutChg>
        <pc:sldLayoutChg chg="add modTransition">
          <pc:chgData name="Anna Stępień" userId="S::annastepien@psp8radomsko.onmicrosoft.com::56cba03c-38c8-459d-aafa-e39c7abb87e5" providerId="AD" clId="Web-{86E5E6F7-AFEC-4E92-88A7-9BA4B2255091}" dt="2020-11-18T18:43:23.699" v="2888"/>
          <pc:sldLayoutMkLst>
            <pc:docMk/>
            <pc:sldMasterMk cId="2512395450" sldId="2147483744"/>
            <pc:sldLayoutMk cId="3411690780" sldId="2147483738"/>
          </pc:sldLayoutMkLst>
        </pc:sldLayoutChg>
        <pc:sldLayoutChg chg="add modTransition">
          <pc:chgData name="Anna Stępień" userId="S::annastepien@psp8radomsko.onmicrosoft.com::56cba03c-38c8-459d-aafa-e39c7abb87e5" providerId="AD" clId="Web-{86E5E6F7-AFEC-4E92-88A7-9BA4B2255091}" dt="2020-11-18T18:43:23.699" v="2888"/>
          <pc:sldLayoutMkLst>
            <pc:docMk/>
            <pc:sldMasterMk cId="2512395450" sldId="2147483744"/>
            <pc:sldLayoutMk cId="4285878500" sldId="2147483739"/>
          </pc:sldLayoutMkLst>
        </pc:sldLayoutChg>
        <pc:sldLayoutChg chg="add modTransition">
          <pc:chgData name="Anna Stępień" userId="S::annastepien@psp8radomsko.onmicrosoft.com::56cba03c-38c8-459d-aafa-e39c7abb87e5" providerId="AD" clId="Web-{86E5E6F7-AFEC-4E92-88A7-9BA4B2255091}" dt="2020-11-18T18:43:23.699" v="2888"/>
          <pc:sldLayoutMkLst>
            <pc:docMk/>
            <pc:sldMasterMk cId="2512395450" sldId="2147483744"/>
            <pc:sldLayoutMk cId="315837945" sldId="2147483740"/>
          </pc:sldLayoutMkLst>
        </pc:sldLayoutChg>
        <pc:sldLayoutChg chg="add modTransition">
          <pc:chgData name="Anna Stępień" userId="S::annastepien@psp8radomsko.onmicrosoft.com::56cba03c-38c8-459d-aafa-e39c7abb87e5" providerId="AD" clId="Web-{86E5E6F7-AFEC-4E92-88A7-9BA4B2255091}" dt="2020-11-18T18:43:23.699" v="2888"/>
          <pc:sldLayoutMkLst>
            <pc:docMk/>
            <pc:sldMasterMk cId="2512395450" sldId="2147483744"/>
            <pc:sldLayoutMk cId="1873799092" sldId="2147483741"/>
          </pc:sldLayoutMkLst>
        </pc:sldLayoutChg>
        <pc:sldLayoutChg chg="add modTransition">
          <pc:chgData name="Anna Stępień" userId="S::annastepien@psp8radomsko.onmicrosoft.com::56cba03c-38c8-459d-aafa-e39c7abb87e5" providerId="AD" clId="Web-{86E5E6F7-AFEC-4E92-88A7-9BA4B2255091}" dt="2020-11-18T18:43:23.699" v="2888"/>
          <pc:sldLayoutMkLst>
            <pc:docMk/>
            <pc:sldMasterMk cId="2512395450" sldId="2147483744"/>
            <pc:sldLayoutMk cId="3259984320" sldId="2147483742"/>
          </pc:sldLayoutMkLst>
        </pc:sldLayoutChg>
        <pc:sldLayoutChg chg="add modTransition">
          <pc:chgData name="Anna Stępień" userId="S::annastepien@psp8radomsko.onmicrosoft.com::56cba03c-38c8-459d-aafa-e39c7abb87e5" providerId="AD" clId="Web-{86E5E6F7-AFEC-4E92-88A7-9BA4B2255091}" dt="2020-11-18T18:43:23.699" v="2888"/>
          <pc:sldLayoutMkLst>
            <pc:docMk/>
            <pc:sldMasterMk cId="2512395450" sldId="2147483744"/>
            <pc:sldLayoutMk cId="15088137" sldId="2147483743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4EF49D-F596-4C9B-8F50-B358BF4275B2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7B1AFAF-4CB4-4CF7-9D6B-E1C4E22B36B9}">
      <dgm:prSet/>
      <dgm:spPr/>
      <dgm:t>
        <a:bodyPr/>
        <a:lstStyle/>
        <a:p>
          <a:r>
            <a:rPr lang="pl-PL" b="1" dirty="0"/>
            <a:t>Czary mary wosku lanie, </a:t>
          </a:r>
          <a:endParaRPr lang="en-US" dirty="0"/>
        </a:p>
      </dgm:t>
    </dgm:pt>
    <dgm:pt modelId="{4ACE4650-FBEF-4544-B0F2-0047FDE889BD}" type="parTrans" cxnId="{1CEE1E84-8011-44EB-843F-BEBF93AA46CF}">
      <dgm:prSet/>
      <dgm:spPr/>
      <dgm:t>
        <a:bodyPr/>
        <a:lstStyle/>
        <a:p>
          <a:endParaRPr lang="en-US"/>
        </a:p>
      </dgm:t>
    </dgm:pt>
    <dgm:pt modelId="{9776DB57-5552-48B6-945D-1D536469CC55}" type="sibTrans" cxnId="{1CEE1E84-8011-44EB-843F-BEBF93AA46CF}">
      <dgm:prSet/>
      <dgm:spPr/>
      <dgm:t>
        <a:bodyPr/>
        <a:lstStyle/>
        <a:p>
          <a:endParaRPr lang="en-US"/>
        </a:p>
      </dgm:t>
    </dgm:pt>
    <dgm:pt modelId="{4D5F9A79-7EAA-4C78-ABB7-6F9DBDE1B0DE}">
      <dgm:prSet/>
      <dgm:spPr/>
      <dgm:t>
        <a:bodyPr/>
        <a:lstStyle/>
        <a:p>
          <a:pPr algn="ctr"/>
          <a:r>
            <a:rPr lang="pl-PL" b="1" dirty="0"/>
            <a:t>co ma stać się, niech się 	stanie!</a:t>
          </a:r>
          <a:endParaRPr lang="en-US" dirty="0"/>
        </a:p>
      </dgm:t>
    </dgm:pt>
    <dgm:pt modelId="{3F1D88A2-CB29-4A5F-9399-B4D55FFADFC4}" type="parTrans" cxnId="{1F87D058-ED0A-4C01-A26F-D85759F7A887}">
      <dgm:prSet/>
      <dgm:spPr/>
      <dgm:t>
        <a:bodyPr/>
        <a:lstStyle/>
        <a:p>
          <a:endParaRPr lang="en-US"/>
        </a:p>
      </dgm:t>
    </dgm:pt>
    <dgm:pt modelId="{2BDFBD49-9489-455F-AFCD-F3C4EFA7794B}" type="sibTrans" cxnId="{1F87D058-ED0A-4C01-A26F-D85759F7A887}">
      <dgm:prSet/>
      <dgm:spPr/>
      <dgm:t>
        <a:bodyPr/>
        <a:lstStyle/>
        <a:p>
          <a:endParaRPr lang="en-US"/>
        </a:p>
      </dgm:t>
    </dgm:pt>
    <dgm:pt modelId="{3FFFF488-3C06-47CD-9591-3E2D827147C2}" type="pres">
      <dgm:prSet presAssocID="{7D4EF49D-F596-4C9B-8F50-B358BF4275B2}" presName="vert0" presStyleCnt="0">
        <dgm:presLayoutVars>
          <dgm:dir/>
          <dgm:animOne val="branch"/>
          <dgm:animLvl val="lvl"/>
        </dgm:presLayoutVars>
      </dgm:prSet>
      <dgm:spPr/>
    </dgm:pt>
    <dgm:pt modelId="{D189CFA1-F04B-428E-9FAD-79C2B6A70088}" type="pres">
      <dgm:prSet presAssocID="{27B1AFAF-4CB4-4CF7-9D6B-E1C4E22B36B9}" presName="thickLine" presStyleLbl="alignNode1" presStyleIdx="0" presStyleCnt="2"/>
      <dgm:spPr/>
    </dgm:pt>
    <dgm:pt modelId="{4B3E141C-B06C-4B1B-B38F-EEC4A9A3B4FC}" type="pres">
      <dgm:prSet presAssocID="{27B1AFAF-4CB4-4CF7-9D6B-E1C4E22B36B9}" presName="horz1" presStyleCnt="0"/>
      <dgm:spPr/>
    </dgm:pt>
    <dgm:pt modelId="{4BE91722-F8B1-4D24-8481-447577A43493}" type="pres">
      <dgm:prSet presAssocID="{27B1AFAF-4CB4-4CF7-9D6B-E1C4E22B36B9}" presName="tx1" presStyleLbl="revTx" presStyleIdx="0" presStyleCnt="2" custScaleX="87617" custScaleY="60646"/>
      <dgm:spPr/>
    </dgm:pt>
    <dgm:pt modelId="{F1B688ED-EC07-471E-8521-9EF104730151}" type="pres">
      <dgm:prSet presAssocID="{27B1AFAF-4CB4-4CF7-9D6B-E1C4E22B36B9}" presName="vert1" presStyleCnt="0"/>
      <dgm:spPr/>
    </dgm:pt>
    <dgm:pt modelId="{AA9557E7-F374-44AF-8438-CB0516A6ED80}" type="pres">
      <dgm:prSet presAssocID="{4D5F9A79-7EAA-4C78-ABB7-6F9DBDE1B0DE}" presName="thickLine" presStyleLbl="alignNode1" presStyleIdx="1" presStyleCnt="2"/>
      <dgm:spPr/>
    </dgm:pt>
    <dgm:pt modelId="{3A0A5868-8FC9-430B-9FBC-3CD5C8908DD7}" type="pres">
      <dgm:prSet presAssocID="{4D5F9A79-7EAA-4C78-ABB7-6F9DBDE1B0DE}" presName="horz1" presStyleCnt="0"/>
      <dgm:spPr/>
    </dgm:pt>
    <dgm:pt modelId="{1859BB0B-90ED-4516-BBB4-52BF8AAF740D}" type="pres">
      <dgm:prSet presAssocID="{4D5F9A79-7EAA-4C78-ABB7-6F9DBDE1B0DE}" presName="tx1" presStyleLbl="revTx" presStyleIdx="1" presStyleCnt="2" custScaleX="99090"/>
      <dgm:spPr/>
    </dgm:pt>
    <dgm:pt modelId="{C5CAEB5A-BC9C-4489-ADB7-08F60F37226C}" type="pres">
      <dgm:prSet presAssocID="{4D5F9A79-7EAA-4C78-ABB7-6F9DBDE1B0DE}" presName="vert1" presStyleCnt="0"/>
      <dgm:spPr/>
    </dgm:pt>
  </dgm:ptLst>
  <dgm:cxnLst>
    <dgm:cxn modelId="{65E4542D-7ABA-4C1F-8941-A49E1D7225EE}" type="presOf" srcId="{27B1AFAF-4CB4-4CF7-9D6B-E1C4E22B36B9}" destId="{4BE91722-F8B1-4D24-8481-447577A43493}" srcOrd="0" destOrd="0" presId="urn:microsoft.com/office/officeart/2008/layout/LinedList"/>
    <dgm:cxn modelId="{1F87D058-ED0A-4C01-A26F-D85759F7A887}" srcId="{7D4EF49D-F596-4C9B-8F50-B358BF4275B2}" destId="{4D5F9A79-7EAA-4C78-ABB7-6F9DBDE1B0DE}" srcOrd="1" destOrd="0" parTransId="{3F1D88A2-CB29-4A5F-9399-B4D55FFADFC4}" sibTransId="{2BDFBD49-9489-455F-AFCD-F3C4EFA7794B}"/>
    <dgm:cxn modelId="{1CEE1E84-8011-44EB-843F-BEBF93AA46CF}" srcId="{7D4EF49D-F596-4C9B-8F50-B358BF4275B2}" destId="{27B1AFAF-4CB4-4CF7-9D6B-E1C4E22B36B9}" srcOrd="0" destOrd="0" parTransId="{4ACE4650-FBEF-4544-B0F2-0047FDE889BD}" sibTransId="{9776DB57-5552-48B6-945D-1D536469CC55}"/>
    <dgm:cxn modelId="{6B4ED9D1-F86D-4645-AD39-D47F76B872BA}" type="presOf" srcId="{4D5F9A79-7EAA-4C78-ABB7-6F9DBDE1B0DE}" destId="{1859BB0B-90ED-4516-BBB4-52BF8AAF740D}" srcOrd="0" destOrd="0" presId="urn:microsoft.com/office/officeart/2008/layout/LinedList"/>
    <dgm:cxn modelId="{6355C7E7-F537-4BBC-A1D0-778A71807598}" type="presOf" srcId="{7D4EF49D-F596-4C9B-8F50-B358BF4275B2}" destId="{3FFFF488-3C06-47CD-9591-3E2D827147C2}" srcOrd="0" destOrd="0" presId="urn:microsoft.com/office/officeart/2008/layout/LinedList"/>
    <dgm:cxn modelId="{E52C6656-E90E-403E-A4D5-DFBBDD7CC4EF}" type="presParOf" srcId="{3FFFF488-3C06-47CD-9591-3E2D827147C2}" destId="{D189CFA1-F04B-428E-9FAD-79C2B6A70088}" srcOrd="0" destOrd="0" presId="urn:microsoft.com/office/officeart/2008/layout/LinedList"/>
    <dgm:cxn modelId="{5A376B48-8824-42D9-9384-32CC36263061}" type="presParOf" srcId="{3FFFF488-3C06-47CD-9591-3E2D827147C2}" destId="{4B3E141C-B06C-4B1B-B38F-EEC4A9A3B4FC}" srcOrd="1" destOrd="0" presId="urn:microsoft.com/office/officeart/2008/layout/LinedList"/>
    <dgm:cxn modelId="{31956AFA-59BC-47B5-97E9-C694D4CA5B36}" type="presParOf" srcId="{4B3E141C-B06C-4B1B-B38F-EEC4A9A3B4FC}" destId="{4BE91722-F8B1-4D24-8481-447577A43493}" srcOrd="0" destOrd="0" presId="urn:microsoft.com/office/officeart/2008/layout/LinedList"/>
    <dgm:cxn modelId="{03FF2774-7016-4255-B5D7-14F09783A442}" type="presParOf" srcId="{4B3E141C-B06C-4B1B-B38F-EEC4A9A3B4FC}" destId="{F1B688ED-EC07-471E-8521-9EF104730151}" srcOrd="1" destOrd="0" presId="urn:microsoft.com/office/officeart/2008/layout/LinedList"/>
    <dgm:cxn modelId="{E62407CB-CC42-4947-8F7B-54A13DCB450C}" type="presParOf" srcId="{3FFFF488-3C06-47CD-9591-3E2D827147C2}" destId="{AA9557E7-F374-44AF-8438-CB0516A6ED80}" srcOrd="2" destOrd="0" presId="urn:microsoft.com/office/officeart/2008/layout/LinedList"/>
    <dgm:cxn modelId="{8845150E-6995-4A8E-B2C2-EC02C942AB73}" type="presParOf" srcId="{3FFFF488-3C06-47CD-9591-3E2D827147C2}" destId="{3A0A5868-8FC9-430B-9FBC-3CD5C8908DD7}" srcOrd="3" destOrd="0" presId="urn:microsoft.com/office/officeart/2008/layout/LinedList"/>
    <dgm:cxn modelId="{4EE97D78-1510-494D-86D9-C60C32092BE7}" type="presParOf" srcId="{3A0A5868-8FC9-430B-9FBC-3CD5C8908DD7}" destId="{1859BB0B-90ED-4516-BBB4-52BF8AAF740D}" srcOrd="0" destOrd="0" presId="urn:microsoft.com/office/officeart/2008/layout/LinedList"/>
    <dgm:cxn modelId="{1FE46981-CBE6-41E3-85A1-2CB1D27BC1D4}" type="presParOf" srcId="{3A0A5868-8FC9-430B-9FBC-3CD5C8908DD7}" destId="{C5CAEB5A-BC9C-4489-ADB7-08F60F37226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89CFA1-F04B-428E-9FAD-79C2B6A70088}">
      <dsp:nvSpPr>
        <dsp:cNvPr id="0" name=""/>
        <dsp:cNvSpPr/>
      </dsp:nvSpPr>
      <dsp:spPr>
        <a:xfrm>
          <a:off x="0" y="1886"/>
          <a:ext cx="617340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E91722-F8B1-4D24-8481-447577A43493}">
      <dsp:nvSpPr>
        <dsp:cNvPr id="0" name=""/>
        <dsp:cNvSpPr/>
      </dsp:nvSpPr>
      <dsp:spPr>
        <a:xfrm>
          <a:off x="0" y="1886"/>
          <a:ext cx="5408955" cy="21274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0" tIns="228600" rIns="228600" bIns="228600" numCol="1" spcCol="1270" anchor="t" anchorCtr="0">
          <a:noAutofit/>
        </a:bodyPr>
        <a:lstStyle/>
        <a:p>
          <a:pPr marL="0" lvl="0" indent="0" algn="l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6000" b="1" kern="1200" dirty="0"/>
            <a:t>Czary mary wosku lanie, </a:t>
          </a:r>
          <a:endParaRPr lang="en-US" sz="6000" kern="1200" dirty="0"/>
        </a:p>
      </dsp:txBody>
      <dsp:txXfrm>
        <a:off x="0" y="1886"/>
        <a:ext cx="5408955" cy="2127490"/>
      </dsp:txXfrm>
    </dsp:sp>
    <dsp:sp modelId="{AA9557E7-F374-44AF-8438-CB0516A6ED80}">
      <dsp:nvSpPr>
        <dsp:cNvPr id="0" name=""/>
        <dsp:cNvSpPr/>
      </dsp:nvSpPr>
      <dsp:spPr>
        <a:xfrm>
          <a:off x="0" y="2129376"/>
          <a:ext cx="6173409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59BB0B-90ED-4516-BBB4-52BF8AAF740D}">
      <dsp:nvSpPr>
        <dsp:cNvPr id="0" name=""/>
        <dsp:cNvSpPr/>
      </dsp:nvSpPr>
      <dsp:spPr>
        <a:xfrm>
          <a:off x="0" y="2129376"/>
          <a:ext cx="6117230" cy="35080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0" tIns="228600" rIns="228600" bIns="228600" numCol="1" spcCol="1270" anchor="t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6000" b="1" kern="1200" dirty="0"/>
            <a:t>co ma stać się, niech się 	stanie!</a:t>
          </a:r>
          <a:endParaRPr lang="en-US" sz="6000" kern="1200" dirty="0"/>
        </a:p>
      </dsp:txBody>
      <dsp:txXfrm>
        <a:off x="0" y="2129376"/>
        <a:ext cx="6117230" cy="35080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11/26/2020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78500"/>
      </p:ext>
    </p:extLst>
  </p:cSld>
  <p:clrMapOvr>
    <a:masterClrMapping/>
  </p:clrMapOvr>
  <p:transition spd="slow" advClick="0" advTm="15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934303"/>
      </p:ext>
    </p:extLst>
  </p:cSld>
  <p:clrMapOvr>
    <a:masterClrMapping/>
  </p:clrMapOvr>
  <p:transition spd="slow" advClick="0" advTm="15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690780"/>
      </p:ext>
    </p:extLst>
  </p:cSld>
  <p:clrMapOvr>
    <a:masterClrMapping/>
  </p:clrMapOvr>
  <p:transition spd="slow" advClick="0" advTm="1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37945"/>
      </p:ext>
    </p:extLst>
  </p:cSld>
  <p:clrMapOvr>
    <a:masterClrMapping/>
  </p:clrMapOvr>
  <p:transition spd="slow" advClick="0" advTm="1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99092"/>
      </p:ext>
    </p:extLst>
  </p:cSld>
  <p:clrMapOvr>
    <a:masterClrMapping/>
  </p:clrMapOvr>
  <p:transition spd="slow" advClick="0" advTm="1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984320"/>
      </p:ext>
    </p:extLst>
  </p:cSld>
  <p:clrMapOvr>
    <a:masterClrMapping/>
  </p:clrMapOvr>
  <p:transition spd="slow" advClick="0" advTm="1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8137"/>
      </p:ext>
    </p:extLst>
  </p:cSld>
  <p:clrMapOvr>
    <a:masterClrMapping/>
  </p:clrMapOvr>
  <p:transition spd="slow" advClick="0" advTm="1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257080"/>
      </p:ext>
    </p:extLst>
  </p:cSld>
  <p:clrMapOvr>
    <a:masterClrMapping/>
  </p:clrMapOvr>
  <p:transition spd="slow" advClick="0" advTm="15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43627"/>
      </p:ext>
    </p:extLst>
  </p:cSld>
  <p:clrMapOvr>
    <a:masterClrMapping/>
  </p:clrMapOvr>
  <p:transition spd="slow" advClick="0" advTm="15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518778"/>
      </p:ext>
    </p:extLst>
  </p:cSld>
  <p:clrMapOvr>
    <a:masterClrMapping/>
  </p:clrMapOvr>
  <p:transition spd="slow" advClick="0" advTm="15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084888"/>
      </p:ext>
    </p:extLst>
  </p:cSld>
  <p:clrMapOvr>
    <a:masterClrMapping/>
  </p:clrMapOvr>
  <p:transition spd="slow" advClick="0" advTm="1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7A131F-D5DE-41A5-B4CF-4F345319B40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AF4666D-BD98-40A5-A75F-478B982010B2}"/>
              </a:ext>
            </a:extLst>
          </p:cNvPr>
          <p:cNvSpPr/>
          <p:nvPr/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8680585-71F9-4721-A998-4974171D2EB4}"/>
              </a:ext>
            </a:extLst>
          </p:cNvPr>
          <p:cNvSpPr/>
          <p:nvPr/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2BC95C2-2EEC-4F59-ABA8-660B0D059CCF}"/>
              </a:ext>
            </a:extLst>
          </p:cNvPr>
          <p:cNvSpPr/>
          <p:nvPr/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</a:extLst>
          </p:cNvPr>
          <p:cNvGrpSpPr/>
          <p:nvPr/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</a:extLst>
            </p:cNvPr>
            <p:cNvSpPr/>
            <p:nvPr/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</a:extLst>
            </p:cNvPr>
            <p:cNvSpPr/>
            <p:nvPr/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</a:extLst>
            </p:cNvPr>
            <p:cNvSpPr/>
            <p:nvPr/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</a:extLst>
            </p:cNvPr>
            <p:cNvSpPr/>
            <p:nvPr/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</a:extLst>
            </p:cNvPr>
            <p:cNvSpPr/>
            <p:nvPr/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</a:extLst>
            </p:cNvPr>
            <p:cNvSpPr/>
            <p:nvPr/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</a:extLst>
            </p:cNvPr>
            <p:cNvSpPr/>
            <p:nvPr/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</a:extLst>
          </p:cNvPr>
          <p:cNvGrpSpPr/>
          <p:nvPr/>
        </p:nvGrpSpPr>
        <p:grpSpPr>
          <a:xfrm>
            <a:off x="8610600" y="3276600"/>
            <a:ext cx="3529260" cy="3581399"/>
            <a:chOff x="4114800" y="1423987"/>
            <a:chExt cx="3961542" cy="4007547"/>
          </a:xfrm>
          <a:noFill/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</a:extLst>
            </p:cNvPr>
            <p:cNvSpPr/>
            <p:nvPr/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</a:extLst>
            </p:cNvPr>
            <p:cNvSpPr/>
            <p:nvPr/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</a:extLst>
            </p:cNvPr>
            <p:cNvSpPr/>
            <p:nvPr/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</a:extLst>
            </p:cNvPr>
            <p:cNvSpPr/>
            <p:nvPr/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</a:extLst>
            </p:cNvPr>
            <p:cNvSpPr/>
            <p:nvPr/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</a:extLst>
            </p:cNvPr>
            <p:cNvSpPr/>
            <p:nvPr/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</a:extLst>
            </p:cNvPr>
            <p:cNvSpPr/>
            <p:nvPr/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0DAF61AA-5A98-4049-A93E-477E5505141A}" type="datetimeFigureOut">
              <a:rPr lang="en-US" smtClean="0"/>
              <a:pPr/>
              <a:t>11/26/2020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900" kern="1200" cap="all" spc="200" dirty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39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37" r:id="rId6"/>
    <p:sldLayoutId id="2147483733" r:id="rId7"/>
    <p:sldLayoutId id="2147483734" r:id="rId8"/>
    <p:sldLayoutId id="2147483735" r:id="rId9"/>
    <p:sldLayoutId id="2147483736" r:id="rId10"/>
    <p:sldLayoutId id="2147483738" r:id="rId11"/>
  </p:sldLayoutIdLst>
  <p:transition spd="slow" advClick="0" advTm="15000">
    <p:fade/>
  </p:transition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Char char="+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1BC67A1-175E-439E-85E2-88911C119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A7B82C-30F1-42B4-BE36-3DB42DD51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CA1578-CEEB-41BB-8068-C0DA02C36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BDD376-9EBB-46B4-A59B-E1C6E271E4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0000"/>
          </a:blip>
          <a:srcRect t="10392" r="6" b="14609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grpSp>
        <p:nvGrpSpPr>
          <p:cNvPr id="15" name="Top Left">
            <a:extLst>
              <a:ext uri="{FF2B5EF4-FFF2-40B4-BE49-F238E27FC236}">
                <a16:creationId xmlns:a16="http://schemas.microsoft.com/office/drawing/2014/main" id="{7DF11618-754F-4C58-94AD-F7AA3530D6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-125493" y="145598"/>
            <a:ext cx="5104732" cy="4853749"/>
            <a:chOff x="3538537" y="995362"/>
            <a:chExt cx="5104732" cy="4853749"/>
          </a:xfrm>
          <a:noFill/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54C1B16-3C93-4003-88AD-F74DAD18C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48071" y="1004887"/>
              <a:ext cx="5085197" cy="4844224"/>
            </a:xfrm>
            <a:custGeom>
              <a:avLst/>
              <a:gdLst>
                <a:gd name="connsiteX0" fmla="*/ 425663 w 5085197"/>
                <a:gd name="connsiteY0" fmla="*/ 0 h 4844224"/>
                <a:gd name="connsiteX1" fmla="*/ 277263 w 5085197"/>
                <a:gd name="connsiteY1" fmla="*/ 200882 h 4844224"/>
                <a:gd name="connsiteX2" fmla="*/ 155629 w 5085197"/>
                <a:gd name="connsiteY2" fmla="*/ 472154 h 4844224"/>
                <a:gd name="connsiteX3" fmla="*/ 55998 w 5085197"/>
                <a:gd name="connsiteY3" fmla="*/ 785336 h 4844224"/>
                <a:gd name="connsiteX4" fmla="*/ 6182 w 5085197"/>
                <a:gd name="connsiteY4" fmla="*/ 1154335 h 4844224"/>
                <a:gd name="connsiteX5" fmla="*/ 6182 w 5085197"/>
                <a:gd name="connsiteY5" fmla="*/ 1577245 h 4844224"/>
                <a:gd name="connsiteX6" fmla="*/ 59998 w 5085197"/>
                <a:gd name="connsiteY6" fmla="*/ 1960245 h 4844224"/>
                <a:gd name="connsiteX7" fmla="*/ 187633 w 5085197"/>
                <a:gd name="connsiteY7" fmla="*/ 2261426 h 4844224"/>
                <a:gd name="connsiteX8" fmla="*/ 365084 w 5085197"/>
                <a:gd name="connsiteY8" fmla="*/ 2474881 h 4844224"/>
                <a:gd name="connsiteX9" fmla="*/ 642261 w 5085197"/>
                <a:gd name="connsiteY9" fmla="*/ 2658428 h 4844224"/>
                <a:gd name="connsiteX10" fmla="*/ 965254 w 5085197"/>
                <a:gd name="connsiteY10" fmla="*/ 2770156 h 4844224"/>
                <a:gd name="connsiteX11" fmla="*/ 1312155 w 5085197"/>
                <a:gd name="connsiteY11" fmla="*/ 2812066 h 4844224"/>
                <a:gd name="connsiteX12" fmla="*/ 1493606 w 5085197"/>
                <a:gd name="connsiteY12" fmla="*/ 2877884 h 4844224"/>
                <a:gd name="connsiteX13" fmla="*/ 1700965 w 5085197"/>
                <a:gd name="connsiteY13" fmla="*/ 3085338 h 4844224"/>
                <a:gd name="connsiteX14" fmla="*/ 1856508 w 5085197"/>
                <a:gd name="connsiteY14" fmla="*/ 3320701 h 4844224"/>
                <a:gd name="connsiteX15" fmla="*/ 1968141 w 5085197"/>
                <a:gd name="connsiteY15" fmla="*/ 3460337 h 4844224"/>
                <a:gd name="connsiteX16" fmla="*/ 2147593 w 5085197"/>
                <a:gd name="connsiteY16" fmla="*/ 3544157 h 4844224"/>
                <a:gd name="connsiteX17" fmla="*/ 2492493 w 5085197"/>
                <a:gd name="connsiteY17" fmla="*/ 3544157 h 4844224"/>
                <a:gd name="connsiteX18" fmla="*/ 2729760 w 5085197"/>
                <a:gd name="connsiteY18" fmla="*/ 3544157 h 4844224"/>
                <a:gd name="connsiteX19" fmla="*/ 2865301 w 5085197"/>
                <a:gd name="connsiteY19" fmla="*/ 3627978 h 4844224"/>
                <a:gd name="connsiteX20" fmla="*/ 2984935 w 5085197"/>
                <a:gd name="connsiteY20" fmla="*/ 3773615 h 4844224"/>
                <a:gd name="connsiteX21" fmla="*/ 3126477 w 5085197"/>
                <a:gd name="connsiteY21" fmla="*/ 3995071 h 4844224"/>
                <a:gd name="connsiteX22" fmla="*/ 3293926 w 5085197"/>
                <a:gd name="connsiteY22" fmla="*/ 4348163 h 4844224"/>
                <a:gd name="connsiteX23" fmla="*/ 3445469 w 5085197"/>
                <a:gd name="connsiteY23" fmla="*/ 4623435 h 4844224"/>
                <a:gd name="connsiteX24" fmla="*/ 3549196 w 5085197"/>
                <a:gd name="connsiteY24" fmla="*/ 4727163 h 4844224"/>
                <a:gd name="connsiteX25" fmla="*/ 3953913 w 5085197"/>
                <a:gd name="connsiteY25" fmla="*/ 4773073 h 4844224"/>
                <a:gd name="connsiteX26" fmla="*/ 4406542 w 5085197"/>
                <a:gd name="connsiteY26" fmla="*/ 4729163 h 4844224"/>
                <a:gd name="connsiteX27" fmla="*/ 4573991 w 5085197"/>
                <a:gd name="connsiteY27" fmla="*/ 4709256 h 4844224"/>
                <a:gd name="connsiteX28" fmla="*/ 5085198 w 5085197"/>
                <a:gd name="connsiteY28" fmla="*/ 4844225 h 4844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085197" h="4844224">
                  <a:moveTo>
                    <a:pt x="425663" y="0"/>
                  </a:moveTo>
                  <a:cubicBezTo>
                    <a:pt x="425663" y="0"/>
                    <a:pt x="309172" y="142875"/>
                    <a:pt x="277263" y="200882"/>
                  </a:cubicBezTo>
                  <a:cubicBezTo>
                    <a:pt x="229448" y="287846"/>
                    <a:pt x="191253" y="379571"/>
                    <a:pt x="155629" y="472154"/>
                  </a:cubicBezTo>
                  <a:cubicBezTo>
                    <a:pt x="116291" y="574548"/>
                    <a:pt x="80953" y="678561"/>
                    <a:pt x="55998" y="785336"/>
                  </a:cubicBezTo>
                  <a:cubicBezTo>
                    <a:pt x="27804" y="906399"/>
                    <a:pt x="13707" y="1030224"/>
                    <a:pt x="6182" y="1154335"/>
                  </a:cubicBezTo>
                  <a:cubicBezTo>
                    <a:pt x="-2391" y="1295114"/>
                    <a:pt x="-1724" y="1436370"/>
                    <a:pt x="6182" y="1577245"/>
                  </a:cubicBezTo>
                  <a:cubicBezTo>
                    <a:pt x="13421" y="1706309"/>
                    <a:pt x="26851" y="1835372"/>
                    <a:pt x="59998" y="1960245"/>
                  </a:cubicBezTo>
                  <a:cubicBezTo>
                    <a:pt x="88097" y="2066258"/>
                    <a:pt x="130007" y="2168176"/>
                    <a:pt x="187633" y="2261426"/>
                  </a:cubicBezTo>
                  <a:cubicBezTo>
                    <a:pt x="236496" y="2340578"/>
                    <a:pt x="296028" y="2412587"/>
                    <a:pt x="365084" y="2474881"/>
                  </a:cubicBezTo>
                  <a:cubicBezTo>
                    <a:pt x="447761" y="2549366"/>
                    <a:pt x="542439" y="2609088"/>
                    <a:pt x="642261" y="2658428"/>
                  </a:cubicBezTo>
                  <a:cubicBezTo>
                    <a:pt x="744941" y="2709196"/>
                    <a:pt x="852573" y="2749963"/>
                    <a:pt x="965254" y="2770156"/>
                  </a:cubicBezTo>
                  <a:cubicBezTo>
                    <a:pt x="1080030" y="2790635"/>
                    <a:pt x="1197664" y="2789778"/>
                    <a:pt x="1312155" y="2812066"/>
                  </a:cubicBezTo>
                  <a:cubicBezTo>
                    <a:pt x="1375877" y="2824448"/>
                    <a:pt x="1437980" y="2844641"/>
                    <a:pt x="1493606" y="2877884"/>
                  </a:cubicBezTo>
                  <a:cubicBezTo>
                    <a:pt x="1578283" y="2928366"/>
                    <a:pt x="1643053" y="3005138"/>
                    <a:pt x="1700965" y="3085338"/>
                  </a:cubicBezTo>
                  <a:cubicBezTo>
                    <a:pt x="1756020" y="3161538"/>
                    <a:pt x="1805645" y="3241548"/>
                    <a:pt x="1856508" y="3320701"/>
                  </a:cubicBezTo>
                  <a:cubicBezTo>
                    <a:pt x="1888893" y="3371183"/>
                    <a:pt x="1922707" y="3421380"/>
                    <a:pt x="1968141" y="3460337"/>
                  </a:cubicBezTo>
                  <a:cubicBezTo>
                    <a:pt x="2019005" y="3503962"/>
                    <a:pt x="2082060" y="3529679"/>
                    <a:pt x="2147593" y="3544157"/>
                  </a:cubicBezTo>
                  <a:cubicBezTo>
                    <a:pt x="2260559" y="3569018"/>
                    <a:pt x="2377526" y="3558445"/>
                    <a:pt x="2492493" y="3544157"/>
                  </a:cubicBezTo>
                  <a:cubicBezTo>
                    <a:pt x="2572122" y="3534251"/>
                    <a:pt x="2653370" y="3521012"/>
                    <a:pt x="2729760" y="3544157"/>
                  </a:cubicBezTo>
                  <a:cubicBezTo>
                    <a:pt x="2781291" y="3559778"/>
                    <a:pt x="2826249" y="3590735"/>
                    <a:pt x="2865301" y="3627978"/>
                  </a:cubicBezTo>
                  <a:cubicBezTo>
                    <a:pt x="2910831" y="3671411"/>
                    <a:pt x="2948550" y="3722180"/>
                    <a:pt x="2984935" y="3773615"/>
                  </a:cubicBezTo>
                  <a:cubicBezTo>
                    <a:pt x="3035608" y="3845147"/>
                    <a:pt x="3084471" y="3918109"/>
                    <a:pt x="3126477" y="3995071"/>
                  </a:cubicBezTo>
                  <a:cubicBezTo>
                    <a:pt x="3188961" y="4109371"/>
                    <a:pt x="3239729" y="4229576"/>
                    <a:pt x="3293926" y="4348163"/>
                  </a:cubicBezTo>
                  <a:cubicBezTo>
                    <a:pt x="3337646" y="4443698"/>
                    <a:pt x="3384318" y="4538187"/>
                    <a:pt x="3445469" y="4623435"/>
                  </a:cubicBezTo>
                  <a:cubicBezTo>
                    <a:pt x="3474330" y="4663631"/>
                    <a:pt x="3507858" y="4700207"/>
                    <a:pt x="3549196" y="4727163"/>
                  </a:cubicBezTo>
                  <a:cubicBezTo>
                    <a:pt x="3665401" y="4802886"/>
                    <a:pt x="3813896" y="4783931"/>
                    <a:pt x="3953913" y="4773073"/>
                  </a:cubicBezTo>
                  <a:cubicBezTo>
                    <a:pt x="4105170" y="4761262"/>
                    <a:pt x="4256904" y="4753928"/>
                    <a:pt x="4406542" y="4729163"/>
                  </a:cubicBezTo>
                  <a:cubicBezTo>
                    <a:pt x="4462168" y="4720019"/>
                    <a:pt x="4517698" y="4709256"/>
                    <a:pt x="4573991" y="4709256"/>
                  </a:cubicBezTo>
                  <a:cubicBezTo>
                    <a:pt x="4675813" y="4709065"/>
                    <a:pt x="4891841" y="4844225"/>
                    <a:pt x="5085198" y="4844225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E65E8AD-ED51-4874-AABA-DDA0C15978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22792" y="1004887"/>
              <a:ext cx="5010476" cy="4649438"/>
            </a:xfrm>
            <a:custGeom>
              <a:avLst/>
              <a:gdLst>
                <a:gd name="connsiteX0" fmla="*/ 454193 w 5010476"/>
                <a:gd name="connsiteY0" fmla="*/ 0 h 4649438"/>
                <a:gd name="connsiteX1" fmla="*/ 352085 w 5010476"/>
                <a:gd name="connsiteY1" fmla="*/ 92869 h 4649438"/>
                <a:gd name="connsiteX2" fmla="*/ 242452 w 5010476"/>
                <a:gd name="connsiteY2" fmla="*/ 260414 h 4649438"/>
                <a:gd name="connsiteX3" fmla="*/ 130819 w 5010476"/>
                <a:gd name="connsiteY3" fmla="*/ 535686 h 4649438"/>
                <a:gd name="connsiteX4" fmla="*/ 57000 w 5010476"/>
                <a:gd name="connsiteY4" fmla="*/ 761143 h 4649438"/>
                <a:gd name="connsiteX5" fmla="*/ 3184 w 5010476"/>
                <a:gd name="connsiteY5" fmla="*/ 1140143 h 4649438"/>
                <a:gd name="connsiteX6" fmla="*/ 3184 w 5010476"/>
                <a:gd name="connsiteY6" fmla="*/ 1439704 h 4649438"/>
                <a:gd name="connsiteX7" fmla="*/ 60524 w 5010476"/>
                <a:gd name="connsiteY7" fmla="*/ 1905953 h 4649438"/>
                <a:gd name="connsiteX8" fmla="*/ 213686 w 5010476"/>
                <a:gd name="connsiteY8" fmla="*/ 2269808 h 4649438"/>
                <a:gd name="connsiteX9" fmla="*/ 373325 w 5010476"/>
                <a:gd name="connsiteY9" fmla="*/ 2455926 h 4649438"/>
                <a:gd name="connsiteX10" fmla="*/ 644502 w 5010476"/>
                <a:gd name="connsiteY10" fmla="*/ 2625662 h 4649438"/>
                <a:gd name="connsiteX11" fmla="*/ 902915 w 5010476"/>
                <a:gd name="connsiteY11" fmla="*/ 2697195 h 4649438"/>
                <a:gd name="connsiteX12" fmla="*/ 1224860 w 5010476"/>
                <a:gd name="connsiteY12" fmla="*/ 2719102 h 4649438"/>
                <a:gd name="connsiteX13" fmla="*/ 1430315 w 5010476"/>
                <a:gd name="connsiteY13" fmla="*/ 2731008 h 4649438"/>
                <a:gd name="connsiteX14" fmla="*/ 1652914 w 5010476"/>
                <a:gd name="connsiteY14" fmla="*/ 2852642 h 4649438"/>
                <a:gd name="connsiteX15" fmla="*/ 1739306 w 5010476"/>
                <a:gd name="connsiteY15" fmla="*/ 2985611 h 4649438"/>
                <a:gd name="connsiteX16" fmla="*/ 1848938 w 5010476"/>
                <a:gd name="connsiteY16" fmla="*/ 3155156 h 4649438"/>
                <a:gd name="connsiteX17" fmla="*/ 2015054 w 5010476"/>
                <a:gd name="connsiteY17" fmla="*/ 3294793 h 4649438"/>
                <a:gd name="connsiteX18" fmla="*/ 2231082 w 5010476"/>
                <a:gd name="connsiteY18" fmla="*/ 3336322 h 4649438"/>
                <a:gd name="connsiteX19" fmla="*/ 2427106 w 5010476"/>
                <a:gd name="connsiteY19" fmla="*/ 3278124 h 4649438"/>
                <a:gd name="connsiteX20" fmla="*/ 2531786 w 5010476"/>
                <a:gd name="connsiteY20" fmla="*/ 3151823 h 4649438"/>
                <a:gd name="connsiteX21" fmla="*/ 2520165 w 5010476"/>
                <a:gd name="connsiteY21" fmla="*/ 2907411 h 4649438"/>
                <a:gd name="connsiteX22" fmla="*/ 2481970 w 5010476"/>
                <a:gd name="connsiteY22" fmla="*/ 2648045 h 4649438"/>
                <a:gd name="connsiteX23" fmla="*/ 2458729 w 5010476"/>
                <a:gd name="connsiteY23" fmla="*/ 2513362 h 4649438"/>
                <a:gd name="connsiteX24" fmla="*/ 2458729 w 5010476"/>
                <a:gd name="connsiteY24" fmla="*/ 2408587 h 4649438"/>
                <a:gd name="connsiteX25" fmla="*/ 2581697 w 5010476"/>
                <a:gd name="connsiteY25" fmla="*/ 2310479 h 4649438"/>
                <a:gd name="connsiteX26" fmla="*/ 2762767 w 5010476"/>
                <a:gd name="connsiteY26" fmla="*/ 2325434 h 4649438"/>
                <a:gd name="connsiteX27" fmla="*/ 2872400 w 5010476"/>
                <a:gd name="connsiteY27" fmla="*/ 2410206 h 4649438"/>
                <a:gd name="connsiteX28" fmla="*/ 2925549 w 5010476"/>
                <a:gd name="connsiteY28" fmla="*/ 2637949 h 4649438"/>
                <a:gd name="connsiteX29" fmla="*/ 2820869 w 5010476"/>
                <a:gd name="connsiteY29" fmla="*/ 2968752 h 4649438"/>
                <a:gd name="connsiteX30" fmla="*/ 2789342 w 5010476"/>
                <a:gd name="connsiteY30" fmla="*/ 3194876 h 4649438"/>
                <a:gd name="connsiteX31" fmla="*/ 2889069 w 5010476"/>
                <a:gd name="connsiteY31" fmla="*/ 3447574 h 4649438"/>
                <a:gd name="connsiteX32" fmla="*/ 3070139 w 5010476"/>
                <a:gd name="connsiteY32" fmla="*/ 3783330 h 4649438"/>
                <a:gd name="connsiteX33" fmla="*/ 3181486 w 5010476"/>
                <a:gd name="connsiteY33" fmla="*/ 4014407 h 4649438"/>
                <a:gd name="connsiteX34" fmla="*/ 3351888 w 5010476"/>
                <a:gd name="connsiteY34" fmla="*/ 4312539 h 4649438"/>
                <a:gd name="connsiteX35" fmla="*/ 3512194 w 5010476"/>
                <a:gd name="connsiteY35" fmla="*/ 4504087 h 4649438"/>
                <a:gd name="connsiteX36" fmla="*/ 3670119 w 5010476"/>
                <a:gd name="connsiteY36" fmla="*/ 4595051 h 4649438"/>
                <a:gd name="connsiteX37" fmla="*/ 3909386 w 5010476"/>
                <a:gd name="connsiteY37" fmla="*/ 4623816 h 4649438"/>
                <a:gd name="connsiteX38" fmla="*/ 4136653 w 5010476"/>
                <a:gd name="connsiteY38" fmla="*/ 4623816 h 4649438"/>
                <a:gd name="connsiteX39" fmla="*/ 4435071 w 5010476"/>
                <a:gd name="connsiteY39" fmla="*/ 4599432 h 4649438"/>
                <a:gd name="connsiteX40" fmla="*/ 4562992 w 5010476"/>
                <a:gd name="connsiteY40" fmla="*/ 4599432 h 4649438"/>
                <a:gd name="connsiteX41" fmla="*/ 5010477 w 5010476"/>
                <a:gd name="connsiteY41" fmla="*/ 4649439 h 46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5010476" h="4649438">
                  <a:moveTo>
                    <a:pt x="454193" y="0"/>
                  </a:moveTo>
                  <a:cubicBezTo>
                    <a:pt x="448478" y="9811"/>
                    <a:pt x="357800" y="83153"/>
                    <a:pt x="352085" y="92869"/>
                  </a:cubicBezTo>
                  <a:cubicBezTo>
                    <a:pt x="318271" y="150495"/>
                    <a:pt x="275694" y="202597"/>
                    <a:pt x="242452" y="260414"/>
                  </a:cubicBezTo>
                  <a:cubicBezTo>
                    <a:pt x="192922" y="346424"/>
                    <a:pt x="162632" y="441484"/>
                    <a:pt x="130819" y="535686"/>
                  </a:cubicBezTo>
                  <a:cubicBezTo>
                    <a:pt x="105482" y="610648"/>
                    <a:pt x="77574" y="684752"/>
                    <a:pt x="57000" y="761143"/>
                  </a:cubicBezTo>
                  <a:cubicBezTo>
                    <a:pt x="23853" y="884682"/>
                    <a:pt x="8994" y="1012222"/>
                    <a:pt x="3184" y="1140143"/>
                  </a:cubicBezTo>
                  <a:cubicBezTo>
                    <a:pt x="-1388" y="1239964"/>
                    <a:pt x="-721" y="1339882"/>
                    <a:pt x="3184" y="1439704"/>
                  </a:cubicBezTo>
                  <a:cubicBezTo>
                    <a:pt x="9280" y="1596676"/>
                    <a:pt x="22805" y="1753553"/>
                    <a:pt x="60524" y="1905953"/>
                  </a:cubicBezTo>
                  <a:cubicBezTo>
                    <a:pt x="92433" y="2034635"/>
                    <a:pt x="141106" y="2158937"/>
                    <a:pt x="213686" y="2269808"/>
                  </a:cubicBezTo>
                  <a:cubicBezTo>
                    <a:pt x="258644" y="2338483"/>
                    <a:pt x="312080" y="2401253"/>
                    <a:pt x="373325" y="2455926"/>
                  </a:cubicBezTo>
                  <a:cubicBezTo>
                    <a:pt x="453431" y="2527459"/>
                    <a:pt x="545252" y="2584514"/>
                    <a:pt x="644502" y="2625662"/>
                  </a:cubicBezTo>
                  <a:cubicBezTo>
                    <a:pt x="727370" y="2660047"/>
                    <a:pt x="814428" y="2683002"/>
                    <a:pt x="902915" y="2697195"/>
                  </a:cubicBezTo>
                  <a:cubicBezTo>
                    <a:pt x="1009310" y="2714244"/>
                    <a:pt x="1117133" y="2718911"/>
                    <a:pt x="1224860" y="2719102"/>
                  </a:cubicBezTo>
                  <a:cubicBezTo>
                    <a:pt x="1293726" y="2719292"/>
                    <a:pt x="1362878" y="2717673"/>
                    <a:pt x="1430315" y="2731008"/>
                  </a:cubicBezTo>
                  <a:cubicBezTo>
                    <a:pt x="1515563" y="2747867"/>
                    <a:pt x="1595383" y="2787872"/>
                    <a:pt x="1652914" y="2852642"/>
                  </a:cubicBezTo>
                  <a:cubicBezTo>
                    <a:pt x="1688061" y="2892266"/>
                    <a:pt x="1713398" y="2939320"/>
                    <a:pt x="1739306" y="2985611"/>
                  </a:cubicBezTo>
                  <a:cubicBezTo>
                    <a:pt x="1772167" y="3044476"/>
                    <a:pt x="1806743" y="3102578"/>
                    <a:pt x="1848938" y="3155156"/>
                  </a:cubicBezTo>
                  <a:cubicBezTo>
                    <a:pt x="1894754" y="3212306"/>
                    <a:pt x="1949427" y="3262503"/>
                    <a:pt x="2015054" y="3294793"/>
                  </a:cubicBezTo>
                  <a:cubicBezTo>
                    <a:pt x="2081825" y="3327749"/>
                    <a:pt x="2156596" y="3340037"/>
                    <a:pt x="2231082" y="3336322"/>
                  </a:cubicBezTo>
                  <a:cubicBezTo>
                    <a:pt x="2300423" y="3332893"/>
                    <a:pt x="2368813" y="3315557"/>
                    <a:pt x="2427106" y="3278124"/>
                  </a:cubicBezTo>
                  <a:cubicBezTo>
                    <a:pt x="2474541" y="3247644"/>
                    <a:pt x="2513403" y="3204877"/>
                    <a:pt x="2531786" y="3151823"/>
                  </a:cubicBezTo>
                  <a:cubicBezTo>
                    <a:pt x="2558837" y="3073622"/>
                    <a:pt x="2535691" y="2989707"/>
                    <a:pt x="2520165" y="2907411"/>
                  </a:cubicBezTo>
                  <a:cubicBezTo>
                    <a:pt x="2503973" y="2821496"/>
                    <a:pt x="2495781" y="2734342"/>
                    <a:pt x="2481970" y="2648045"/>
                  </a:cubicBezTo>
                  <a:cubicBezTo>
                    <a:pt x="2474731" y="2603087"/>
                    <a:pt x="2466159" y="2558320"/>
                    <a:pt x="2458729" y="2513362"/>
                  </a:cubicBezTo>
                  <a:cubicBezTo>
                    <a:pt x="2452919" y="2478310"/>
                    <a:pt x="2447870" y="2442305"/>
                    <a:pt x="2458729" y="2408587"/>
                  </a:cubicBezTo>
                  <a:cubicBezTo>
                    <a:pt x="2475779" y="2355628"/>
                    <a:pt x="2527119" y="2324481"/>
                    <a:pt x="2581697" y="2310479"/>
                  </a:cubicBezTo>
                  <a:cubicBezTo>
                    <a:pt x="2641990" y="2295049"/>
                    <a:pt x="2705617" y="2300954"/>
                    <a:pt x="2762767" y="2325434"/>
                  </a:cubicBezTo>
                  <a:cubicBezTo>
                    <a:pt x="2806011" y="2343912"/>
                    <a:pt x="2844206" y="2372582"/>
                    <a:pt x="2872400" y="2410206"/>
                  </a:cubicBezTo>
                  <a:cubicBezTo>
                    <a:pt x="2920787" y="2474595"/>
                    <a:pt x="2933931" y="2557463"/>
                    <a:pt x="2925549" y="2637949"/>
                  </a:cubicBezTo>
                  <a:cubicBezTo>
                    <a:pt x="2913548" y="2753392"/>
                    <a:pt x="2857636" y="2858262"/>
                    <a:pt x="2820869" y="2968752"/>
                  </a:cubicBezTo>
                  <a:cubicBezTo>
                    <a:pt x="2796486" y="3041904"/>
                    <a:pt x="2780388" y="3118390"/>
                    <a:pt x="2789342" y="3194876"/>
                  </a:cubicBezTo>
                  <a:cubicBezTo>
                    <a:pt x="2799914" y="3285554"/>
                    <a:pt x="2844587" y="3367373"/>
                    <a:pt x="2889069" y="3447574"/>
                  </a:cubicBezTo>
                  <a:cubicBezTo>
                    <a:pt x="2950695" y="3558826"/>
                    <a:pt x="3013560" y="3669506"/>
                    <a:pt x="3070139" y="3783330"/>
                  </a:cubicBezTo>
                  <a:cubicBezTo>
                    <a:pt x="3108239" y="3859911"/>
                    <a:pt x="3143481" y="3937826"/>
                    <a:pt x="3181486" y="4014407"/>
                  </a:cubicBezTo>
                  <a:cubicBezTo>
                    <a:pt x="3232445" y="4116991"/>
                    <a:pt x="3288452" y="4217099"/>
                    <a:pt x="3351888" y="4312539"/>
                  </a:cubicBezTo>
                  <a:cubicBezTo>
                    <a:pt x="3398180" y="4382262"/>
                    <a:pt x="3448567" y="4449795"/>
                    <a:pt x="3512194" y="4504087"/>
                  </a:cubicBezTo>
                  <a:cubicBezTo>
                    <a:pt x="3558867" y="4543901"/>
                    <a:pt x="3611826" y="4575906"/>
                    <a:pt x="3670119" y="4595051"/>
                  </a:cubicBezTo>
                  <a:cubicBezTo>
                    <a:pt x="3746795" y="4620292"/>
                    <a:pt x="3828519" y="4621911"/>
                    <a:pt x="3909386" y="4623816"/>
                  </a:cubicBezTo>
                  <a:cubicBezTo>
                    <a:pt x="3985205" y="4625531"/>
                    <a:pt x="4061025" y="4627436"/>
                    <a:pt x="4136653" y="4623816"/>
                  </a:cubicBezTo>
                  <a:cubicBezTo>
                    <a:pt x="4236380" y="4619054"/>
                    <a:pt x="4335345" y="4605052"/>
                    <a:pt x="4435071" y="4599432"/>
                  </a:cubicBezTo>
                  <a:cubicBezTo>
                    <a:pt x="4477648" y="4597051"/>
                    <a:pt x="4520415" y="4596194"/>
                    <a:pt x="4562992" y="4599432"/>
                  </a:cubicBezTo>
                  <a:cubicBezTo>
                    <a:pt x="4649765" y="4606005"/>
                    <a:pt x="4925799" y="4629150"/>
                    <a:pt x="5010477" y="464943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8E5C306-3C29-4BD3-97E1-DCA86FF3E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99586" y="1004887"/>
              <a:ext cx="4933777" cy="4552473"/>
            </a:xfrm>
            <a:custGeom>
              <a:avLst/>
              <a:gdLst>
                <a:gd name="connsiteX0" fmla="*/ 4933778 w 4933777"/>
                <a:gd name="connsiteY0" fmla="*/ 4552474 h 4552473"/>
                <a:gd name="connsiteX1" fmla="*/ 4020997 w 4933777"/>
                <a:gd name="connsiteY1" fmla="*/ 4493324 h 4552473"/>
                <a:gd name="connsiteX2" fmla="*/ 3777538 w 4933777"/>
                <a:gd name="connsiteY2" fmla="*/ 4468273 h 4552473"/>
                <a:gd name="connsiteX3" fmla="*/ 3411207 w 4933777"/>
                <a:gd name="connsiteY3" fmla="*/ 4277868 h 4552473"/>
                <a:gd name="connsiteX4" fmla="*/ 3215944 w 4933777"/>
                <a:gd name="connsiteY4" fmla="*/ 3958971 h 4552473"/>
                <a:gd name="connsiteX5" fmla="*/ 3056400 w 4933777"/>
                <a:gd name="connsiteY5" fmla="*/ 3618548 h 4552473"/>
                <a:gd name="connsiteX6" fmla="*/ 2963341 w 4933777"/>
                <a:gd name="connsiteY6" fmla="*/ 3314319 h 4552473"/>
                <a:gd name="connsiteX7" fmla="*/ 3029825 w 4933777"/>
                <a:gd name="connsiteY7" fmla="*/ 2870454 h 4552473"/>
                <a:gd name="connsiteX8" fmla="*/ 3094595 w 4933777"/>
                <a:gd name="connsiteY8" fmla="*/ 2449830 h 4552473"/>
                <a:gd name="connsiteX9" fmla="*/ 2979915 w 4933777"/>
                <a:gd name="connsiteY9" fmla="*/ 2245328 h 4552473"/>
                <a:gd name="connsiteX10" fmla="*/ 2843707 w 4933777"/>
                <a:gd name="connsiteY10" fmla="*/ 2162175 h 4552473"/>
                <a:gd name="connsiteX11" fmla="*/ 2529668 w 4933777"/>
                <a:gd name="connsiteY11" fmla="*/ 2080736 h 4552473"/>
                <a:gd name="connsiteX12" fmla="*/ 2336977 w 4933777"/>
                <a:gd name="connsiteY12" fmla="*/ 2125599 h 4552473"/>
                <a:gd name="connsiteX13" fmla="*/ 2044559 w 4933777"/>
                <a:gd name="connsiteY13" fmla="*/ 2271903 h 4552473"/>
                <a:gd name="connsiteX14" fmla="*/ 2007317 w 4933777"/>
                <a:gd name="connsiteY14" fmla="*/ 2312099 h 4552473"/>
                <a:gd name="connsiteX15" fmla="*/ 1999030 w 4933777"/>
                <a:gd name="connsiteY15" fmla="*/ 2371916 h 4552473"/>
                <a:gd name="connsiteX16" fmla="*/ 2129427 w 4933777"/>
                <a:gd name="connsiteY16" fmla="*/ 2502408 h 4552473"/>
                <a:gd name="connsiteX17" fmla="*/ 2226582 w 4933777"/>
                <a:gd name="connsiteY17" fmla="*/ 2627948 h 4552473"/>
                <a:gd name="connsiteX18" fmla="*/ 2273064 w 4933777"/>
                <a:gd name="connsiteY18" fmla="*/ 2782538 h 4552473"/>
                <a:gd name="connsiteX19" fmla="*/ 2203246 w 4933777"/>
                <a:gd name="connsiteY19" fmla="*/ 2993612 h 4552473"/>
                <a:gd name="connsiteX20" fmla="*/ 2115140 w 4933777"/>
                <a:gd name="connsiteY20" fmla="*/ 3048476 h 4552473"/>
                <a:gd name="connsiteX21" fmla="*/ 1952262 w 4933777"/>
                <a:gd name="connsiteY21" fmla="*/ 3025235 h 4552473"/>
                <a:gd name="connsiteX22" fmla="*/ 1801100 w 4933777"/>
                <a:gd name="connsiteY22" fmla="*/ 2888933 h 4552473"/>
                <a:gd name="connsiteX23" fmla="*/ 1722995 w 4933777"/>
                <a:gd name="connsiteY23" fmla="*/ 2689479 h 4552473"/>
                <a:gd name="connsiteX24" fmla="*/ 1653177 w 4933777"/>
                <a:gd name="connsiteY24" fmla="*/ 2574798 h 4552473"/>
                <a:gd name="connsiteX25" fmla="*/ 1500301 w 4933777"/>
                <a:gd name="connsiteY25" fmla="*/ 2531555 h 4552473"/>
                <a:gd name="connsiteX26" fmla="*/ 1364093 w 4933777"/>
                <a:gd name="connsiteY26" fmla="*/ 2583085 h 4552473"/>
                <a:gd name="connsiteX27" fmla="*/ 1191310 w 4933777"/>
                <a:gd name="connsiteY27" fmla="*/ 2618041 h 4552473"/>
                <a:gd name="connsiteX28" fmla="*/ 759351 w 4933777"/>
                <a:gd name="connsiteY28" fmla="*/ 2618041 h 4552473"/>
                <a:gd name="connsiteX29" fmla="*/ 506843 w 4933777"/>
                <a:gd name="connsiteY29" fmla="*/ 2521649 h 4552473"/>
                <a:gd name="connsiteX30" fmla="*/ 290816 w 4933777"/>
                <a:gd name="connsiteY30" fmla="*/ 2343817 h 4552473"/>
                <a:gd name="connsiteX31" fmla="*/ 126320 w 4933777"/>
                <a:gd name="connsiteY31" fmla="*/ 2062925 h 4552473"/>
                <a:gd name="connsiteX32" fmla="*/ 24021 w 4933777"/>
                <a:gd name="connsiteY32" fmla="*/ 1594295 h 4552473"/>
                <a:gd name="connsiteX33" fmla="*/ 1066 w 4933777"/>
                <a:gd name="connsiteY33" fmla="*/ 1140428 h 4552473"/>
                <a:gd name="connsiteX34" fmla="*/ 87172 w 4933777"/>
                <a:gd name="connsiteY34" fmla="*/ 617601 h 4552473"/>
                <a:gd name="connsiteX35" fmla="*/ 256526 w 4933777"/>
                <a:gd name="connsiteY35" fmla="*/ 249936 h 4552473"/>
                <a:gd name="connsiteX36" fmla="*/ 461504 w 4933777"/>
                <a:gd name="connsiteY36" fmla="*/ 0 h 4552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33777" h="4552473">
                  <a:moveTo>
                    <a:pt x="4933778" y="4552474"/>
                  </a:moveTo>
                  <a:cubicBezTo>
                    <a:pt x="4747183" y="4533519"/>
                    <a:pt x="4208735" y="4496562"/>
                    <a:pt x="4020997" y="4493324"/>
                  </a:cubicBezTo>
                  <a:cubicBezTo>
                    <a:pt x="3939273" y="4491895"/>
                    <a:pt x="3857548" y="4485323"/>
                    <a:pt x="3777538" y="4468273"/>
                  </a:cubicBezTo>
                  <a:cubicBezTo>
                    <a:pt x="3639807" y="4438936"/>
                    <a:pt x="3509028" y="4378738"/>
                    <a:pt x="3411207" y="4277868"/>
                  </a:cubicBezTo>
                  <a:cubicBezTo>
                    <a:pt x="3323958" y="4187857"/>
                    <a:pt x="3270236" y="4072414"/>
                    <a:pt x="3215944" y="3958971"/>
                  </a:cubicBezTo>
                  <a:cubicBezTo>
                    <a:pt x="3161842" y="3845909"/>
                    <a:pt x="3106407" y="3733419"/>
                    <a:pt x="3056400" y="3618548"/>
                  </a:cubicBezTo>
                  <a:cubicBezTo>
                    <a:pt x="3013728" y="3520631"/>
                    <a:pt x="2975152" y="3420237"/>
                    <a:pt x="2963341" y="3314319"/>
                  </a:cubicBezTo>
                  <a:cubicBezTo>
                    <a:pt x="2946672" y="3164205"/>
                    <a:pt x="2985249" y="3015329"/>
                    <a:pt x="3029825" y="2870454"/>
                  </a:cubicBezTo>
                  <a:cubicBezTo>
                    <a:pt x="3072498" y="2731865"/>
                    <a:pt x="3122790" y="2590895"/>
                    <a:pt x="3094595" y="2449830"/>
                  </a:cubicBezTo>
                  <a:cubicBezTo>
                    <a:pt x="3078879" y="2371154"/>
                    <a:pt x="3040112" y="2298383"/>
                    <a:pt x="2979915" y="2245328"/>
                  </a:cubicBezTo>
                  <a:cubicBezTo>
                    <a:pt x="2939814" y="2209991"/>
                    <a:pt x="2892094" y="2185035"/>
                    <a:pt x="2843707" y="2162175"/>
                  </a:cubicBezTo>
                  <a:cubicBezTo>
                    <a:pt x="2744075" y="2115312"/>
                    <a:pt x="2639110" y="2075212"/>
                    <a:pt x="2529668" y="2080736"/>
                  </a:cubicBezTo>
                  <a:cubicBezTo>
                    <a:pt x="2463469" y="2084070"/>
                    <a:pt x="2399651" y="2103882"/>
                    <a:pt x="2336977" y="2125599"/>
                  </a:cubicBezTo>
                  <a:cubicBezTo>
                    <a:pt x="2233059" y="2161604"/>
                    <a:pt x="2130094" y="2203133"/>
                    <a:pt x="2044559" y="2271903"/>
                  </a:cubicBezTo>
                  <a:cubicBezTo>
                    <a:pt x="2030177" y="2283524"/>
                    <a:pt x="2016175" y="2295906"/>
                    <a:pt x="2007317" y="2312099"/>
                  </a:cubicBezTo>
                  <a:cubicBezTo>
                    <a:pt x="1997315" y="2330291"/>
                    <a:pt x="1994934" y="2351532"/>
                    <a:pt x="1999030" y="2371916"/>
                  </a:cubicBezTo>
                  <a:cubicBezTo>
                    <a:pt x="2011508" y="2434019"/>
                    <a:pt x="2079040" y="2461165"/>
                    <a:pt x="2129427" y="2502408"/>
                  </a:cubicBezTo>
                  <a:cubicBezTo>
                    <a:pt x="2170766" y="2536222"/>
                    <a:pt x="2202103" y="2580418"/>
                    <a:pt x="2226582" y="2627948"/>
                  </a:cubicBezTo>
                  <a:cubicBezTo>
                    <a:pt x="2251538" y="2676335"/>
                    <a:pt x="2269254" y="2728341"/>
                    <a:pt x="2273064" y="2782538"/>
                  </a:cubicBezTo>
                  <a:cubicBezTo>
                    <a:pt x="2278589" y="2859786"/>
                    <a:pt x="2256395" y="2937605"/>
                    <a:pt x="2203246" y="2993612"/>
                  </a:cubicBezTo>
                  <a:cubicBezTo>
                    <a:pt x="2178957" y="3019235"/>
                    <a:pt x="2149144" y="3039047"/>
                    <a:pt x="2115140" y="3048476"/>
                  </a:cubicBezTo>
                  <a:cubicBezTo>
                    <a:pt x="2060752" y="3063526"/>
                    <a:pt x="2003507" y="3049905"/>
                    <a:pt x="1952262" y="3025235"/>
                  </a:cubicBezTo>
                  <a:cubicBezTo>
                    <a:pt x="1889873" y="2995136"/>
                    <a:pt x="1836724" y="2948369"/>
                    <a:pt x="1801100" y="2888933"/>
                  </a:cubicBezTo>
                  <a:cubicBezTo>
                    <a:pt x="1764239" y="2827591"/>
                    <a:pt x="1748237" y="2756630"/>
                    <a:pt x="1722995" y="2689479"/>
                  </a:cubicBezTo>
                  <a:cubicBezTo>
                    <a:pt x="1706993" y="2646903"/>
                    <a:pt x="1686896" y="2605088"/>
                    <a:pt x="1653177" y="2574798"/>
                  </a:cubicBezTo>
                  <a:cubicBezTo>
                    <a:pt x="1611839" y="2537555"/>
                    <a:pt x="1555260" y="2522315"/>
                    <a:pt x="1500301" y="2531555"/>
                  </a:cubicBezTo>
                  <a:cubicBezTo>
                    <a:pt x="1452295" y="2539651"/>
                    <a:pt x="1409718" y="2565749"/>
                    <a:pt x="1364093" y="2583085"/>
                  </a:cubicBezTo>
                  <a:cubicBezTo>
                    <a:pt x="1308944" y="2603945"/>
                    <a:pt x="1249984" y="2611374"/>
                    <a:pt x="1191310" y="2618041"/>
                  </a:cubicBezTo>
                  <a:cubicBezTo>
                    <a:pt x="1047197" y="2634424"/>
                    <a:pt x="901274" y="2646236"/>
                    <a:pt x="759351" y="2618041"/>
                  </a:cubicBezTo>
                  <a:cubicBezTo>
                    <a:pt x="670388" y="2600325"/>
                    <a:pt x="585329" y="2567083"/>
                    <a:pt x="506843" y="2521649"/>
                  </a:cubicBezTo>
                  <a:cubicBezTo>
                    <a:pt x="425595" y="2474595"/>
                    <a:pt x="352253" y="2414778"/>
                    <a:pt x="290816" y="2343817"/>
                  </a:cubicBezTo>
                  <a:cubicBezTo>
                    <a:pt x="219284" y="2261140"/>
                    <a:pt x="165753" y="2164937"/>
                    <a:pt x="126320" y="2062925"/>
                  </a:cubicBezTo>
                  <a:cubicBezTo>
                    <a:pt x="68503" y="1913192"/>
                    <a:pt x="42500" y="1753838"/>
                    <a:pt x="24021" y="1594295"/>
                  </a:cubicBezTo>
                  <a:cubicBezTo>
                    <a:pt x="6590" y="1443609"/>
                    <a:pt x="-3411" y="1292066"/>
                    <a:pt x="1066" y="1140428"/>
                  </a:cubicBezTo>
                  <a:cubicBezTo>
                    <a:pt x="6305" y="962882"/>
                    <a:pt x="31927" y="786289"/>
                    <a:pt x="87172" y="617601"/>
                  </a:cubicBezTo>
                  <a:cubicBezTo>
                    <a:pt x="129272" y="489014"/>
                    <a:pt x="190423" y="367951"/>
                    <a:pt x="256526" y="249936"/>
                  </a:cubicBezTo>
                  <a:cubicBezTo>
                    <a:pt x="281577" y="205645"/>
                    <a:pt x="431786" y="41243"/>
                    <a:pt x="46150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B2BA2F3-A842-4EA4-8CB8-FD66BD1CE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72372" y="1004887"/>
              <a:ext cx="4844417" cy="4402074"/>
            </a:xfrm>
            <a:custGeom>
              <a:avLst/>
              <a:gdLst>
                <a:gd name="connsiteX0" fmla="*/ 486254 w 4844417"/>
                <a:gd name="connsiteY0" fmla="*/ 0 h 4402074"/>
                <a:gd name="connsiteX1" fmla="*/ 223364 w 4844417"/>
                <a:gd name="connsiteY1" fmla="*/ 286226 h 4402074"/>
                <a:gd name="connsiteX2" fmla="*/ 67821 w 4844417"/>
                <a:gd name="connsiteY2" fmla="*/ 699135 h 4402074"/>
                <a:gd name="connsiteX3" fmla="*/ 3 w 4844417"/>
                <a:gd name="connsiteY3" fmla="*/ 1273683 h 4402074"/>
                <a:gd name="connsiteX4" fmla="*/ 135543 w 4844417"/>
                <a:gd name="connsiteY4" fmla="*/ 2031683 h 4402074"/>
                <a:gd name="connsiteX5" fmla="*/ 297088 w 4844417"/>
                <a:gd name="connsiteY5" fmla="*/ 2312956 h 4402074"/>
                <a:gd name="connsiteX6" fmla="*/ 582171 w 4844417"/>
                <a:gd name="connsiteY6" fmla="*/ 2518410 h 4402074"/>
                <a:gd name="connsiteX7" fmla="*/ 972982 w 4844417"/>
                <a:gd name="connsiteY7" fmla="*/ 2518410 h 4402074"/>
                <a:gd name="connsiteX8" fmla="*/ 1389700 w 4844417"/>
                <a:gd name="connsiteY8" fmla="*/ 2350484 h 4402074"/>
                <a:gd name="connsiteX9" fmla="*/ 1665544 w 4844417"/>
                <a:gd name="connsiteY9" fmla="*/ 2204180 h 4402074"/>
                <a:gd name="connsiteX10" fmla="*/ 2180656 w 4844417"/>
                <a:gd name="connsiteY10" fmla="*/ 1966436 h 4402074"/>
                <a:gd name="connsiteX11" fmla="*/ 2499649 w 4844417"/>
                <a:gd name="connsiteY11" fmla="*/ 1926527 h 4402074"/>
                <a:gd name="connsiteX12" fmla="*/ 2867695 w 4844417"/>
                <a:gd name="connsiteY12" fmla="*/ 2041303 h 4402074"/>
                <a:gd name="connsiteX13" fmla="*/ 3100295 w 4844417"/>
                <a:gd name="connsiteY13" fmla="*/ 2147602 h 4402074"/>
                <a:gd name="connsiteX14" fmla="*/ 3275174 w 4844417"/>
                <a:gd name="connsiteY14" fmla="*/ 2370582 h 4402074"/>
                <a:gd name="connsiteX15" fmla="*/ 3246123 w 4844417"/>
                <a:gd name="connsiteY15" fmla="*/ 2631948 h 4402074"/>
                <a:gd name="connsiteX16" fmla="*/ 3102581 w 4844417"/>
                <a:gd name="connsiteY16" fmla="*/ 2947892 h 4402074"/>
                <a:gd name="connsiteX17" fmla="*/ 3070958 w 4844417"/>
                <a:gd name="connsiteY17" fmla="*/ 3462052 h 4402074"/>
                <a:gd name="connsiteX18" fmla="*/ 3194402 w 4844417"/>
                <a:gd name="connsiteY18" fmla="*/ 3792379 h 4402074"/>
                <a:gd name="connsiteX19" fmla="*/ 3329371 w 4844417"/>
                <a:gd name="connsiteY19" fmla="*/ 4048030 h 4402074"/>
                <a:gd name="connsiteX20" fmla="*/ 3539017 w 4844417"/>
                <a:gd name="connsiteY20" fmla="*/ 4257771 h 4402074"/>
                <a:gd name="connsiteX21" fmla="*/ 3911254 w 4844417"/>
                <a:gd name="connsiteY21" fmla="*/ 4353592 h 4402074"/>
                <a:gd name="connsiteX22" fmla="*/ 4272632 w 4844417"/>
                <a:gd name="connsiteY22" fmla="*/ 4353592 h 4402074"/>
                <a:gd name="connsiteX23" fmla="*/ 4528760 w 4844417"/>
                <a:gd name="connsiteY23" fmla="*/ 4368832 h 4402074"/>
                <a:gd name="connsiteX24" fmla="*/ 4844418 w 4844417"/>
                <a:gd name="connsiteY24" fmla="*/ 4402074 h 440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44417" h="4402074">
                  <a:moveTo>
                    <a:pt x="486254" y="0"/>
                  </a:moveTo>
                  <a:cubicBezTo>
                    <a:pt x="486254" y="0"/>
                    <a:pt x="289182" y="178689"/>
                    <a:pt x="223364" y="286226"/>
                  </a:cubicBezTo>
                  <a:cubicBezTo>
                    <a:pt x="146116" y="412337"/>
                    <a:pt x="101825" y="555022"/>
                    <a:pt x="67821" y="699135"/>
                  </a:cubicBezTo>
                  <a:cubicBezTo>
                    <a:pt x="23434" y="887540"/>
                    <a:pt x="289" y="1080135"/>
                    <a:pt x="3" y="1273683"/>
                  </a:cubicBezTo>
                  <a:cubicBezTo>
                    <a:pt x="-378" y="1532668"/>
                    <a:pt x="38865" y="1791748"/>
                    <a:pt x="135543" y="2031683"/>
                  </a:cubicBezTo>
                  <a:cubicBezTo>
                    <a:pt x="176215" y="2132648"/>
                    <a:pt x="227650" y="2229231"/>
                    <a:pt x="297088" y="2312956"/>
                  </a:cubicBezTo>
                  <a:cubicBezTo>
                    <a:pt x="373383" y="2404967"/>
                    <a:pt x="469014" y="2480882"/>
                    <a:pt x="582171" y="2518410"/>
                  </a:cubicBezTo>
                  <a:cubicBezTo>
                    <a:pt x="708091" y="2560130"/>
                    <a:pt x="843727" y="2550605"/>
                    <a:pt x="972982" y="2518410"/>
                  </a:cubicBezTo>
                  <a:cubicBezTo>
                    <a:pt x="1118714" y="2482120"/>
                    <a:pt x="1255874" y="2419160"/>
                    <a:pt x="1389700" y="2350484"/>
                  </a:cubicBezTo>
                  <a:cubicBezTo>
                    <a:pt x="1482283" y="2302955"/>
                    <a:pt x="1574104" y="2253996"/>
                    <a:pt x="1665544" y="2204180"/>
                  </a:cubicBezTo>
                  <a:cubicBezTo>
                    <a:pt x="1832137" y="2113407"/>
                    <a:pt x="1999586" y="2022348"/>
                    <a:pt x="2180656" y="1966436"/>
                  </a:cubicBezTo>
                  <a:cubicBezTo>
                    <a:pt x="2284288" y="1934432"/>
                    <a:pt x="2392016" y="1915478"/>
                    <a:pt x="2499649" y="1926527"/>
                  </a:cubicBezTo>
                  <a:cubicBezTo>
                    <a:pt x="2627950" y="1939671"/>
                    <a:pt x="2747108" y="1994535"/>
                    <a:pt x="2867695" y="2041303"/>
                  </a:cubicBezTo>
                  <a:cubicBezTo>
                    <a:pt x="2947514" y="2072259"/>
                    <a:pt x="3028667" y="2100929"/>
                    <a:pt x="3100295" y="2147602"/>
                  </a:cubicBezTo>
                  <a:cubicBezTo>
                    <a:pt x="3182401" y="2201037"/>
                    <a:pt x="3250980" y="2276189"/>
                    <a:pt x="3275174" y="2370582"/>
                  </a:cubicBezTo>
                  <a:cubicBezTo>
                    <a:pt x="3297367" y="2457450"/>
                    <a:pt x="3278508" y="2547747"/>
                    <a:pt x="3246123" y="2631948"/>
                  </a:cubicBezTo>
                  <a:cubicBezTo>
                    <a:pt x="3204403" y="2740057"/>
                    <a:pt x="3142872" y="2839307"/>
                    <a:pt x="3102581" y="2947892"/>
                  </a:cubicBezTo>
                  <a:cubicBezTo>
                    <a:pt x="3041621" y="3112103"/>
                    <a:pt x="3032668" y="3291173"/>
                    <a:pt x="3070958" y="3462052"/>
                  </a:cubicBezTo>
                  <a:cubicBezTo>
                    <a:pt x="3096771" y="3577019"/>
                    <a:pt x="3145063" y="3685223"/>
                    <a:pt x="3194402" y="3792379"/>
                  </a:cubicBezTo>
                  <a:cubicBezTo>
                    <a:pt x="3234788" y="3880104"/>
                    <a:pt x="3276127" y="3967639"/>
                    <a:pt x="3329371" y="4048030"/>
                  </a:cubicBezTo>
                  <a:cubicBezTo>
                    <a:pt x="3384712" y="4131564"/>
                    <a:pt x="3453196" y="4206335"/>
                    <a:pt x="3539017" y="4257771"/>
                  </a:cubicBezTo>
                  <a:cubicBezTo>
                    <a:pt x="3650364" y="4324541"/>
                    <a:pt x="3781142" y="4346924"/>
                    <a:pt x="3911254" y="4353592"/>
                  </a:cubicBezTo>
                  <a:cubicBezTo>
                    <a:pt x="4031554" y="4359783"/>
                    <a:pt x="4152141" y="4351878"/>
                    <a:pt x="4272632" y="4353592"/>
                  </a:cubicBezTo>
                  <a:cubicBezTo>
                    <a:pt x="4358167" y="4354830"/>
                    <a:pt x="4443511" y="4361593"/>
                    <a:pt x="4528760" y="4368832"/>
                  </a:cubicBezTo>
                  <a:cubicBezTo>
                    <a:pt x="4634201" y="4377785"/>
                    <a:pt x="4739738" y="4386644"/>
                    <a:pt x="4844418" y="4402074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1968F54-9FAB-433B-B990-0552F58E04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53707" y="1004887"/>
              <a:ext cx="3915933" cy="2452322"/>
            </a:xfrm>
            <a:custGeom>
              <a:avLst/>
              <a:gdLst>
                <a:gd name="connsiteX0" fmla="*/ 540651 w 3915933"/>
                <a:gd name="connsiteY0" fmla="*/ 0 h 2452322"/>
                <a:gd name="connsiteX1" fmla="*/ 235470 w 3915933"/>
                <a:gd name="connsiteY1" fmla="*/ 274320 h 2452322"/>
                <a:gd name="connsiteX2" fmla="*/ 103929 w 3915933"/>
                <a:gd name="connsiteY2" fmla="*/ 537496 h 2452322"/>
                <a:gd name="connsiteX3" fmla="*/ 2869 w 3915933"/>
                <a:gd name="connsiteY3" fmla="*/ 998792 h 2452322"/>
                <a:gd name="connsiteX4" fmla="*/ 59638 w 3915933"/>
                <a:gd name="connsiteY4" fmla="*/ 1582007 h 2452322"/>
                <a:gd name="connsiteX5" fmla="*/ 139934 w 3915933"/>
                <a:gd name="connsiteY5" fmla="*/ 1897856 h 2452322"/>
                <a:gd name="connsiteX6" fmla="*/ 258996 w 3915933"/>
                <a:gd name="connsiteY6" fmla="*/ 2195703 h 2452322"/>
                <a:gd name="connsiteX7" fmla="*/ 495788 w 3915933"/>
                <a:gd name="connsiteY7" fmla="*/ 2417350 h 2452322"/>
                <a:gd name="connsiteX8" fmla="*/ 627328 w 3915933"/>
                <a:gd name="connsiteY8" fmla="*/ 2450592 h 2452322"/>
                <a:gd name="connsiteX9" fmla="*/ 1170063 w 3915933"/>
                <a:gd name="connsiteY9" fmla="*/ 2249710 h 2452322"/>
                <a:gd name="connsiteX10" fmla="*/ 1352847 w 3915933"/>
                <a:gd name="connsiteY10" fmla="*/ 2102834 h 2452322"/>
                <a:gd name="connsiteX11" fmla="*/ 1978735 w 3915933"/>
                <a:gd name="connsiteY11" fmla="*/ 1834134 h 2452322"/>
                <a:gd name="connsiteX12" fmla="*/ 2306872 w 3915933"/>
                <a:gd name="connsiteY12" fmla="*/ 1789843 h 2452322"/>
                <a:gd name="connsiteX13" fmla="*/ 2731972 w 3915933"/>
                <a:gd name="connsiteY13" fmla="*/ 1870234 h 2452322"/>
                <a:gd name="connsiteX14" fmla="*/ 3172313 w 3915933"/>
                <a:gd name="connsiteY14" fmla="*/ 2021205 h 2452322"/>
                <a:gd name="connsiteX15" fmla="*/ 3573887 w 3915933"/>
                <a:gd name="connsiteY15" fmla="*/ 2010156 h 2452322"/>
                <a:gd name="connsiteX16" fmla="*/ 3860494 w 3915933"/>
                <a:gd name="connsiteY16" fmla="*/ 1867472 h 2452322"/>
                <a:gd name="connsiteX17" fmla="*/ 3913072 w 3915933"/>
                <a:gd name="connsiteY17" fmla="*/ 1652778 h 2452322"/>
                <a:gd name="connsiteX18" fmla="*/ 3681805 w 3915933"/>
                <a:gd name="connsiteY18" fmla="*/ 1295400 h 2452322"/>
                <a:gd name="connsiteX19" fmla="*/ 3029533 w 3915933"/>
                <a:gd name="connsiteY19" fmla="*/ 812197 h 2452322"/>
                <a:gd name="connsiteX20" fmla="*/ 2789789 w 3915933"/>
                <a:gd name="connsiteY20" fmla="*/ 668941 h 2452322"/>
                <a:gd name="connsiteX21" fmla="*/ 2510135 w 3915933"/>
                <a:gd name="connsiteY21" fmla="*/ 498539 h 2452322"/>
                <a:gd name="connsiteX22" fmla="*/ 2281630 w 3915933"/>
                <a:gd name="connsiteY22" fmla="*/ 355854 h 2452322"/>
                <a:gd name="connsiteX23" fmla="*/ 2002357 w 3915933"/>
                <a:gd name="connsiteY23" fmla="*/ 161544 h 2452322"/>
                <a:gd name="connsiteX24" fmla="*/ 1726037 w 3915933"/>
                <a:gd name="connsiteY24" fmla="*/ 0 h 245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915933" h="2452322">
                  <a:moveTo>
                    <a:pt x="540651" y="0"/>
                  </a:moveTo>
                  <a:cubicBezTo>
                    <a:pt x="540651" y="0"/>
                    <a:pt x="298906" y="176213"/>
                    <a:pt x="235470" y="274320"/>
                  </a:cubicBezTo>
                  <a:cubicBezTo>
                    <a:pt x="182130" y="356997"/>
                    <a:pt x="139172" y="445675"/>
                    <a:pt x="103929" y="537496"/>
                  </a:cubicBezTo>
                  <a:cubicBezTo>
                    <a:pt x="47160" y="685324"/>
                    <a:pt x="12585" y="840772"/>
                    <a:pt x="2869" y="998792"/>
                  </a:cubicBezTo>
                  <a:cubicBezTo>
                    <a:pt x="-9228" y="1194530"/>
                    <a:pt x="18300" y="1390079"/>
                    <a:pt x="59638" y="1582007"/>
                  </a:cubicBezTo>
                  <a:cubicBezTo>
                    <a:pt x="82498" y="1688211"/>
                    <a:pt x="110121" y="1793367"/>
                    <a:pt x="139934" y="1897856"/>
                  </a:cubicBezTo>
                  <a:cubicBezTo>
                    <a:pt x="169461" y="2001393"/>
                    <a:pt x="202894" y="2104073"/>
                    <a:pt x="258996" y="2195703"/>
                  </a:cubicBezTo>
                  <a:cubicBezTo>
                    <a:pt x="316623" y="2289810"/>
                    <a:pt x="395585" y="2371725"/>
                    <a:pt x="495788" y="2417350"/>
                  </a:cubicBezTo>
                  <a:cubicBezTo>
                    <a:pt x="537317" y="2436305"/>
                    <a:pt x="581799" y="2446973"/>
                    <a:pt x="627328" y="2450592"/>
                  </a:cubicBezTo>
                  <a:cubicBezTo>
                    <a:pt x="824686" y="2466404"/>
                    <a:pt x="1012233" y="2371820"/>
                    <a:pt x="1170063" y="2249710"/>
                  </a:cubicBezTo>
                  <a:cubicBezTo>
                    <a:pt x="1231975" y="2201894"/>
                    <a:pt x="1290554" y="2150174"/>
                    <a:pt x="1352847" y="2102834"/>
                  </a:cubicBezTo>
                  <a:cubicBezTo>
                    <a:pt x="1535346" y="1964246"/>
                    <a:pt x="1755564" y="1887760"/>
                    <a:pt x="1978735" y="1834134"/>
                  </a:cubicBezTo>
                  <a:cubicBezTo>
                    <a:pt x="2086558" y="1808226"/>
                    <a:pt x="2196096" y="1789462"/>
                    <a:pt x="2306872" y="1789843"/>
                  </a:cubicBezTo>
                  <a:cubicBezTo>
                    <a:pt x="2451842" y="1790319"/>
                    <a:pt x="2594812" y="1822514"/>
                    <a:pt x="2731972" y="1870234"/>
                  </a:cubicBezTo>
                  <a:cubicBezTo>
                    <a:pt x="2879038" y="1921383"/>
                    <a:pt x="3019627" y="1991963"/>
                    <a:pt x="3172313" y="2021205"/>
                  </a:cubicBezTo>
                  <a:cubicBezTo>
                    <a:pt x="3305091" y="2046732"/>
                    <a:pt x="3441204" y="2037017"/>
                    <a:pt x="3573887" y="2010156"/>
                  </a:cubicBezTo>
                  <a:cubicBezTo>
                    <a:pt x="3682567" y="1988153"/>
                    <a:pt x="3793724" y="1954435"/>
                    <a:pt x="3860494" y="1867472"/>
                  </a:cubicBezTo>
                  <a:cubicBezTo>
                    <a:pt x="3907167" y="1806607"/>
                    <a:pt x="3923073" y="1728978"/>
                    <a:pt x="3913072" y="1652778"/>
                  </a:cubicBezTo>
                  <a:cubicBezTo>
                    <a:pt x="3894118" y="1508570"/>
                    <a:pt x="3788866" y="1396079"/>
                    <a:pt x="3681805" y="1295400"/>
                  </a:cubicBezTo>
                  <a:cubicBezTo>
                    <a:pt x="3484162" y="1109472"/>
                    <a:pt x="3261277" y="953548"/>
                    <a:pt x="3029533" y="812197"/>
                  </a:cubicBezTo>
                  <a:cubicBezTo>
                    <a:pt x="2949999" y="763715"/>
                    <a:pt x="2869704" y="716661"/>
                    <a:pt x="2789789" y="668941"/>
                  </a:cubicBezTo>
                  <a:cubicBezTo>
                    <a:pt x="2696063" y="612934"/>
                    <a:pt x="2603289" y="555403"/>
                    <a:pt x="2510135" y="498539"/>
                  </a:cubicBezTo>
                  <a:cubicBezTo>
                    <a:pt x="2433459" y="451771"/>
                    <a:pt x="2356592" y="405384"/>
                    <a:pt x="2281630" y="355854"/>
                  </a:cubicBezTo>
                  <a:cubicBezTo>
                    <a:pt x="2187047" y="293370"/>
                    <a:pt x="2095988" y="225457"/>
                    <a:pt x="2002357" y="161544"/>
                  </a:cubicBezTo>
                  <a:cubicBezTo>
                    <a:pt x="1892439" y="86487"/>
                    <a:pt x="1726037" y="0"/>
                    <a:pt x="1726037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1" name="Graphic 3">
              <a:extLst>
                <a:ext uri="{FF2B5EF4-FFF2-40B4-BE49-F238E27FC236}">
                  <a16:creationId xmlns:a16="http://schemas.microsoft.com/office/drawing/2014/main" id="{7DF11618-754F-4C58-94AD-F7AA3530D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538537" y="995362"/>
              <a:ext cx="3521990" cy="2074884"/>
              <a:chOff x="3538537" y="995362"/>
              <a:chExt cx="3521990" cy="2074884"/>
            </a:xfrm>
            <a:noFill/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890D7E4-2E90-4189-AA14-2693B94739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538537" y="995362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3D53848D-8416-4C24-A2D1-CB2D5EF4B1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538537" y="995362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D5C6ABEA-3701-4591-9F7A-DF96C707B2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538537" y="995362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8BABF3D0-6D14-430A-8648-AA359FF6D4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23749" y="1004791"/>
                <a:ext cx="2567851" cy="1647045"/>
              </a:xfrm>
              <a:custGeom>
                <a:avLst/>
                <a:gdLst>
                  <a:gd name="connsiteX0" fmla="*/ 630083 w 2567851"/>
                  <a:gd name="connsiteY0" fmla="*/ 95 h 1647045"/>
                  <a:gd name="connsiteX1" fmla="*/ 124686 w 2567851"/>
                  <a:gd name="connsiteY1" fmla="*/ 410718 h 1647045"/>
                  <a:gd name="connsiteX2" fmla="*/ 26674 w 2567851"/>
                  <a:gd name="connsiteY2" fmla="*/ 689991 h 1647045"/>
                  <a:gd name="connsiteX3" fmla="*/ 1718 w 2567851"/>
                  <a:gd name="connsiteY3" fmla="*/ 974217 h 1647045"/>
                  <a:gd name="connsiteX4" fmla="*/ 56582 w 2567851"/>
                  <a:gd name="connsiteY4" fmla="*/ 1208627 h 1647045"/>
                  <a:gd name="connsiteX5" fmla="*/ 212792 w 2567851"/>
                  <a:gd name="connsiteY5" fmla="*/ 1443038 h 1647045"/>
                  <a:gd name="connsiteX6" fmla="*/ 385576 w 2567851"/>
                  <a:gd name="connsiteY6" fmla="*/ 1590961 h 1647045"/>
                  <a:gd name="connsiteX7" fmla="*/ 528451 w 2567851"/>
                  <a:gd name="connsiteY7" fmla="*/ 1645825 h 1647045"/>
                  <a:gd name="connsiteX8" fmla="*/ 739430 w 2567851"/>
                  <a:gd name="connsiteY8" fmla="*/ 1604296 h 1647045"/>
                  <a:gd name="connsiteX9" fmla="*/ 1023560 w 2567851"/>
                  <a:gd name="connsiteY9" fmla="*/ 1517809 h 1647045"/>
                  <a:gd name="connsiteX10" fmla="*/ 1384082 w 2567851"/>
                  <a:gd name="connsiteY10" fmla="*/ 1394841 h 1647045"/>
                  <a:gd name="connsiteX11" fmla="*/ 1872619 w 2567851"/>
                  <a:gd name="connsiteY11" fmla="*/ 1318355 h 1647045"/>
                  <a:gd name="connsiteX12" fmla="*/ 2169989 w 2567851"/>
                  <a:gd name="connsiteY12" fmla="*/ 1359884 h 1647045"/>
                  <a:gd name="connsiteX13" fmla="*/ 2331152 w 2567851"/>
                  <a:gd name="connsiteY13" fmla="*/ 1359884 h 1647045"/>
                  <a:gd name="connsiteX14" fmla="*/ 2500602 w 2567851"/>
                  <a:gd name="connsiteY14" fmla="*/ 1351598 h 1647045"/>
                  <a:gd name="connsiteX15" fmla="*/ 2557085 w 2567851"/>
                  <a:gd name="connsiteY15" fmla="*/ 1316641 h 1647045"/>
                  <a:gd name="connsiteX16" fmla="*/ 2533844 w 2567851"/>
                  <a:gd name="connsiteY16" fmla="*/ 1195292 h 1647045"/>
                  <a:gd name="connsiteX17" fmla="*/ 2312864 w 2567851"/>
                  <a:gd name="connsiteY17" fmla="*/ 1005745 h 1647045"/>
                  <a:gd name="connsiteX18" fmla="*/ 1980537 w 2567851"/>
                  <a:gd name="connsiteY18" fmla="*/ 763048 h 1647045"/>
                  <a:gd name="connsiteX19" fmla="*/ 1706408 w 2567851"/>
                  <a:gd name="connsiteY19" fmla="*/ 548640 h 1647045"/>
                  <a:gd name="connsiteX20" fmla="*/ 1422372 w 2567851"/>
                  <a:gd name="connsiteY20" fmla="*/ 328803 h 1647045"/>
                  <a:gd name="connsiteX21" fmla="*/ 960695 w 2567851"/>
                  <a:gd name="connsiteY21" fmla="*/ 0 h 1647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567851" h="1647045">
                    <a:moveTo>
                      <a:pt x="630083" y="95"/>
                    </a:moveTo>
                    <a:cubicBezTo>
                      <a:pt x="431201" y="60008"/>
                      <a:pt x="185837" y="291751"/>
                      <a:pt x="124686" y="410718"/>
                    </a:cubicBezTo>
                    <a:cubicBezTo>
                      <a:pt x="79442" y="498920"/>
                      <a:pt x="47438" y="593027"/>
                      <a:pt x="26674" y="689991"/>
                    </a:cubicBezTo>
                    <a:cubicBezTo>
                      <a:pt x="6576" y="783431"/>
                      <a:pt x="-4473" y="878967"/>
                      <a:pt x="1718" y="974217"/>
                    </a:cubicBezTo>
                    <a:cubicBezTo>
                      <a:pt x="7052" y="1054894"/>
                      <a:pt x="24674" y="1134332"/>
                      <a:pt x="56582" y="1208627"/>
                    </a:cubicBezTo>
                    <a:cubicBezTo>
                      <a:pt x="93825" y="1295495"/>
                      <a:pt x="148975" y="1373219"/>
                      <a:pt x="212792" y="1443038"/>
                    </a:cubicBezTo>
                    <a:cubicBezTo>
                      <a:pt x="264227" y="1499330"/>
                      <a:pt x="320996" y="1550575"/>
                      <a:pt x="385576" y="1590961"/>
                    </a:cubicBezTo>
                    <a:cubicBezTo>
                      <a:pt x="429486" y="1618393"/>
                      <a:pt x="477111" y="1640681"/>
                      <a:pt x="528451" y="1645825"/>
                    </a:cubicBezTo>
                    <a:cubicBezTo>
                      <a:pt x="600460" y="1653064"/>
                      <a:pt x="670278" y="1626680"/>
                      <a:pt x="739430" y="1604296"/>
                    </a:cubicBezTo>
                    <a:cubicBezTo>
                      <a:pt x="833632" y="1573721"/>
                      <a:pt x="929453" y="1548479"/>
                      <a:pt x="1023560" y="1517809"/>
                    </a:cubicBezTo>
                    <a:cubicBezTo>
                      <a:pt x="1144337" y="1478471"/>
                      <a:pt x="1262924" y="1432846"/>
                      <a:pt x="1384082" y="1394841"/>
                    </a:cubicBezTo>
                    <a:cubicBezTo>
                      <a:pt x="1542959" y="1345025"/>
                      <a:pt x="1707074" y="1305497"/>
                      <a:pt x="1872619" y="1318355"/>
                    </a:cubicBezTo>
                    <a:cubicBezTo>
                      <a:pt x="1972536" y="1326071"/>
                      <a:pt x="2070072" y="1353312"/>
                      <a:pt x="2169989" y="1359884"/>
                    </a:cubicBezTo>
                    <a:cubicBezTo>
                      <a:pt x="2223615" y="1363409"/>
                      <a:pt x="2277431" y="1359503"/>
                      <a:pt x="2331152" y="1359884"/>
                    </a:cubicBezTo>
                    <a:cubicBezTo>
                      <a:pt x="2388112" y="1360265"/>
                      <a:pt x="2445738" y="1366076"/>
                      <a:pt x="2500602" y="1351598"/>
                    </a:cubicBezTo>
                    <a:cubicBezTo>
                      <a:pt x="2522986" y="1345692"/>
                      <a:pt x="2544322" y="1335691"/>
                      <a:pt x="2557085" y="1316641"/>
                    </a:cubicBezTo>
                    <a:cubicBezTo>
                      <a:pt x="2581850" y="1279874"/>
                      <a:pt x="2559562" y="1233202"/>
                      <a:pt x="2533844" y="1195292"/>
                    </a:cubicBezTo>
                    <a:cubicBezTo>
                      <a:pt x="2478790" y="1114330"/>
                      <a:pt x="2394208" y="1060990"/>
                      <a:pt x="2312864" y="1005745"/>
                    </a:cubicBezTo>
                    <a:cubicBezTo>
                      <a:pt x="2199326" y="928688"/>
                      <a:pt x="2089027" y="847058"/>
                      <a:pt x="1980537" y="763048"/>
                    </a:cubicBezTo>
                    <a:cubicBezTo>
                      <a:pt x="1888811" y="691991"/>
                      <a:pt x="1796514" y="621697"/>
                      <a:pt x="1706408" y="548640"/>
                    </a:cubicBezTo>
                    <a:cubicBezTo>
                      <a:pt x="1554865" y="425672"/>
                      <a:pt x="1572105" y="453866"/>
                      <a:pt x="1422372" y="328803"/>
                    </a:cubicBezTo>
                    <a:cubicBezTo>
                      <a:pt x="1381224" y="294418"/>
                      <a:pt x="1009749" y="21146"/>
                      <a:pt x="960695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C04F5C9-F7C6-4B5D-AA5A-252D9DDBAB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327427" y="1016602"/>
                <a:ext cx="1676495" cy="1223010"/>
              </a:xfrm>
              <a:custGeom>
                <a:avLst/>
                <a:gdLst>
                  <a:gd name="connsiteX0" fmla="*/ 1676495 w 1676495"/>
                  <a:gd name="connsiteY0" fmla="*/ 1223010 h 1223010"/>
                  <a:gd name="connsiteX1" fmla="*/ 1421702 w 1676495"/>
                  <a:gd name="connsiteY1" fmla="*/ 1000697 h 1223010"/>
                  <a:gd name="connsiteX2" fmla="*/ 1024604 w 1676495"/>
                  <a:gd name="connsiteY2" fmla="*/ 744665 h 1223010"/>
                  <a:gd name="connsiteX3" fmla="*/ 444722 w 1676495"/>
                  <a:gd name="connsiteY3" fmla="*/ 345758 h 1223010"/>
                  <a:gd name="connsiteX4" fmla="*/ 0 w 1676495"/>
                  <a:gd name="connsiteY4" fmla="*/ 0 h 1223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495" h="1223010">
                    <a:moveTo>
                      <a:pt x="1676495" y="1223010"/>
                    </a:moveTo>
                    <a:cubicBezTo>
                      <a:pt x="1603724" y="1136428"/>
                      <a:pt x="1514094" y="1066229"/>
                      <a:pt x="1421702" y="1000697"/>
                    </a:cubicBezTo>
                    <a:cubicBezTo>
                      <a:pt x="1293209" y="909638"/>
                      <a:pt x="1158526" y="827627"/>
                      <a:pt x="1024604" y="744665"/>
                    </a:cubicBezTo>
                    <a:cubicBezTo>
                      <a:pt x="824770" y="620935"/>
                      <a:pt x="623792" y="497681"/>
                      <a:pt x="444722" y="345758"/>
                    </a:cubicBezTo>
                    <a:cubicBezTo>
                      <a:pt x="330517" y="248888"/>
                      <a:pt x="135731" y="61722"/>
                      <a:pt x="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7337B922-7D88-47CA-A9FD-0841B3735E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031727" y="1004887"/>
                <a:ext cx="3028800" cy="2065359"/>
              </a:xfrm>
              <a:custGeom>
                <a:avLst/>
                <a:gdLst>
                  <a:gd name="connsiteX0" fmla="*/ 525127 w 3028800"/>
                  <a:gd name="connsiteY0" fmla="*/ 0 h 2065359"/>
                  <a:gd name="connsiteX1" fmla="*/ 256141 w 3028800"/>
                  <a:gd name="connsiteY1" fmla="*/ 229648 h 2065359"/>
                  <a:gd name="connsiteX2" fmla="*/ 115552 w 3028800"/>
                  <a:gd name="connsiteY2" fmla="*/ 438531 h 2065359"/>
                  <a:gd name="connsiteX3" fmla="*/ 29446 w 3028800"/>
                  <a:gd name="connsiteY3" fmla="*/ 723424 h 2065359"/>
                  <a:gd name="connsiteX4" fmla="*/ 776 w 3028800"/>
                  <a:gd name="connsiteY4" fmla="*/ 1034606 h 2065359"/>
                  <a:gd name="connsiteX5" fmla="*/ 48592 w 3028800"/>
                  <a:gd name="connsiteY5" fmla="*/ 1288352 h 2065359"/>
                  <a:gd name="connsiteX6" fmla="*/ 146699 w 3028800"/>
                  <a:gd name="connsiteY6" fmla="*/ 1496568 h 2065359"/>
                  <a:gd name="connsiteX7" fmla="*/ 254332 w 3028800"/>
                  <a:gd name="connsiteY7" fmla="*/ 1721549 h 2065359"/>
                  <a:gd name="connsiteX8" fmla="*/ 338056 w 3028800"/>
                  <a:gd name="connsiteY8" fmla="*/ 1905857 h 2065359"/>
                  <a:gd name="connsiteX9" fmla="*/ 407398 w 3028800"/>
                  <a:gd name="connsiteY9" fmla="*/ 2008823 h 2065359"/>
                  <a:gd name="connsiteX10" fmla="*/ 476740 w 3028800"/>
                  <a:gd name="connsiteY10" fmla="*/ 2059114 h 2065359"/>
                  <a:gd name="connsiteX11" fmla="*/ 596374 w 3028800"/>
                  <a:gd name="connsiteY11" fmla="*/ 2047113 h 2065359"/>
                  <a:gd name="connsiteX12" fmla="*/ 804496 w 3028800"/>
                  <a:gd name="connsiteY12" fmla="*/ 1903476 h 2065359"/>
                  <a:gd name="connsiteX13" fmla="*/ 1084435 w 3028800"/>
                  <a:gd name="connsiteY13" fmla="*/ 1721549 h 2065359"/>
                  <a:gd name="connsiteX14" fmla="*/ 1369138 w 3028800"/>
                  <a:gd name="connsiteY14" fmla="*/ 1611439 h 2065359"/>
                  <a:gd name="connsiteX15" fmla="*/ 1603643 w 3028800"/>
                  <a:gd name="connsiteY15" fmla="*/ 1554004 h 2065359"/>
                  <a:gd name="connsiteX16" fmla="*/ 1897966 w 3028800"/>
                  <a:gd name="connsiteY16" fmla="*/ 1498949 h 2065359"/>
                  <a:gd name="connsiteX17" fmla="*/ 2146759 w 3028800"/>
                  <a:gd name="connsiteY17" fmla="*/ 1513332 h 2065359"/>
                  <a:gd name="connsiteX18" fmla="*/ 2292682 w 3028800"/>
                  <a:gd name="connsiteY18" fmla="*/ 1537240 h 2065359"/>
                  <a:gd name="connsiteX19" fmla="*/ 2584623 w 3028800"/>
                  <a:gd name="connsiteY19" fmla="*/ 1594676 h 2065359"/>
                  <a:gd name="connsiteX20" fmla="*/ 2795126 w 3028800"/>
                  <a:gd name="connsiteY20" fmla="*/ 1620964 h 2065359"/>
                  <a:gd name="connsiteX21" fmla="*/ 2972005 w 3028800"/>
                  <a:gd name="connsiteY21" fmla="*/ 1234631 h 2065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028800" h="2065359">
                    <a:moveTo>
                      <a:pt x="525127" y="0"/>
                    </a:moveTo>
                    <a:cubicBezTo>
                      <a:pt x="525127" y="0"/>
                      <a:pt x="307386" y="172212"/>
                      <a:pt x="256141" y="229648"/>
                    </a:cubicBezTo>
                    <a:cubicBezTo>
                      <a:pt x="199944" y="292608"/>
                      <a:pt x="151843" y="362331"/>
                      <a:pt x="115552" y="438531"/>
                    </a:cubicBezTo>
                    <a:cubicBezTo>
                      <a:pt x="72785" y="528447"/>
                      <a:pt x="48115" y="625507"/>
                      <a:pt x="29446" y="723424"/>
                    </a:cubicBezTo>
                    <a:cubicBezTo>
                      <a:pt x="9825" y="826103"/>
                      <a:pt x="-3415" y="930212"/>
                      <a:pt x="776" y="1034606"/>
                    </a:cubicBezTo>
                    <a:cubicBezTo>
                      <a:pt x="4205" y="1121093"/>
                      <a:pt x="19159" y="1206913"/>
                      <a:pt x="48592" y="1288352"/>
                    </a:cubicBezTo>
                    <a:cubicBezTo>
                      <a:pt x="74785" y="1360551"/>
                      <a:pt x="111457" y="1428274"/>
                      <a:pt x="146699" y="1496568"/>
                    </a:cubicBezTo>
                    <a:cubicBezTo>
                      <a:pt x="184894" y="1570482"/>
                      <a:pt x="221185" y="1645349"/>
                      <a:pt x="254332" y="1721549"/>
                    </a:cubicBezTo>
                    <a:cubicBezTo>
                      <a:pt x="281287" y="1783461"/>
                      <a:pt x="306433" y="1846231"/>
                      <a:pt x="338056" y="1905857"/>
                    </a:cubicBezTo>
                    <a:cubicBezTo>
                      <a:pt x="357583" y="1942529"/>
                      <a:pt x="379776" y="1977866"/>
                      <a:pt x="407398" y="2008823"/>
                    </a:cubicBezTo>
                    <a:cubicBezTo>
                      <a:pt x="426829" y="2030539"/>
                      <a:pt x="449308" y="2049780"/>
                      <a:pt x="476740" y="2059114"/>
                    </a:cubicBezTo>
                    <a:cubicBezTo>
                      <a:pt x="515793" y="2072354"/>
                      <a:pt x="557893" y="2062734"/>
                      <a:pt x="596374" y="2047113"/>
                    </a:cubicBezTo>
                    <a:cubicBezTo>
                      <a:pt x="674860" y="2015300"/>
                      <a:pt x="738106" y="1956530"/>
                      <a:pt x="804496" y="1903476"/>
                    </a:cubicBezTo>
                    <a:cubicBezTo>
                      <a:pt x="891649" y="1833848"/>
                      <a:pt x="984804" y="1771841"/>
                      <a:pt x="1084435" y="1721549"/>
                    </a:cubicBezTo>
                    <a:cubicBezTo>
                      <a:pt x="1175494" y="1675638"/>
                      <a:pt x="1271030" y="1639348"/>
                      <a:pt x="1369138" y="1611439"/>
                    </a:cubicBezTo>
                    <a:cubicBezTo>
                      <a:pt x="1446576" y="1589437"/>
                      <a:pt x="1525252" y="1572387"/>
                      <a:pt x="1603643" y="1554004"/>
                    </a:cubicBezTo>
                    <a:cubicBezTo>
                      <a:pt x="1700989" y="1531049"/>
                      <a:pt x="1798144" y="1505141"/>
                      <a:pt x="1897966" y="1498949"/>
                    </a:cubicBezTo>
                    <a:cubicBezTo>
                      <a:pt x="1981119" y="1493711"/>
                      <a:pt x="2064272" y="1501521"/>
                      <a:pt x="2146759" y="1513332"/>
                    </a:cubicBezTo>
                    <a:cubicBezTo>
                      <a:pt x="2195527" y="1520285"/>
                      <a:pt x="2244200" y="1528382"/>
                      <a:pt x="2292682" y="1537240"/>
                    </a:cubicBezTo>
                    <a:cubicBezTo>
                      <a:pt x="2390218" y="1555147"/>
                      <a:pt x="2487563" y="1574102"/>
                      <a:pt x="2584623" y="1594676"/>
                    </a:cubicBezTo>
                    <a:cubicBezTo>
                      <a:pt x="2654251" y="1609439"/>
                      <a:pt x="2724260" y="1624393"/>
                      <a:pt x="2795126" y="1620964"/>
                    </a:cubicBezTo>
                    <a:cubicBezTo>
                      <a:pt x="2859991" y="1617821"/>
                      <a:pt x="3149551" y="1625918"/>
                      <a:pt x="2972005" y="1234631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099EA02-8097-44CE-ABA3-D27A4AA00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2354" y="1198466"/>
              <a:ext cx="1161937" cy="1049976"/>
            </a:xfrm>
            <a:custGeom>
              <a:avLst/>
              <a:gdLst>
                <a:gd name="connsiteX0" fmla="*/ 279459 w 1161937"/>
                <a:gd name="connsiteY0" fmla="*/ 64453 h 1049976"/>
                <a:gd name="connsiteX1" fmla="*/ 99437 w 1161937"/>
                <a:gd name="connsiteY1" fmla="*/ 232093 h 1049976"/>
                <a:gd name="connsiteX2" fmla="*/ 2472 w 1161937"/>
                <a:gd name="connsiteY2" fmla="*/ 507746 h 1049976"/>
                <a:gd name="connsiteX3" fmla="*/ 17712 w 1161937"/>
                <a:gd name="connsiteY3" fmla="*/ 734917 h 1049976"/>
                <a:gd name="connsiteX4" fmla="*/ 85530 w 1161937"/>
                <a:gd name="connsiteY4" fmla="*/ 905320 h 1049976"/>
                <a:gd name="connsiteX5" fmla="*/ 388806 w 1161937"/>
                <a:gd name="connsiteY5" fmla="*/ 1048004 h 1049976"/>
                <a:gd name="connsiteX6" fmla="*/ 755709 w 1161937"/>
                <a:gd name="connsiteY6" fmla="*/ 984282 h 1049976"/>
                <a:gd name="connsiteX7" fmla="*/ 984214 w 1161937"/>
                <a:gd name="connsiteY7" fmla="*/ 856837 h 1049976"/>
                <a:gd name="connsiteX8" fmla="*/ 1144806 w 1161937"/>
                <a:gd name="connsiteY8" fmla="*/ 651859 h 1049976"/>
                <a:gd name="connsiteX9" fmla="*/ 1144806 w 1161937"/>
                <a:gd name="connsiteY9" fmla="*/ 435737 h 1049976"/>
                <a:gd name="connsiteX10" fmla="*/ 894203 w 1161937"/>
                <a:gd name="connsiteY10" fmla="*/ 110173 h 1049976"/>
                <a:gd name="connsiteX11" fmla="*/ 645219 w 1161937"/>
                <a:gd name="connsiteY11" fmla="*/ 11494 h 1049976"/>
                <a:gd name="connsiteX12" fmla="*/ 469102 w 1161937"/>
                <a:gd name="connsiteY12" fmla="*/ 3207 h 1049976"/>
                <a:gd name="connsiteX13" fmla="*/ 279459 w 1161937"/>
                <a:gd name="connsiteY13" fmla="*/ 64453 h 1049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61937" h="1049976">
                  <a:moveTo>
                    <a:pt x="279459" y="64453"/>
                  </a:moveTo>
                  <a:cubicBezTo>
                    <a:pt x="206784" y="104934"/>
                    <a:pt x="145538" y="162751"/>
                    <a:pt x="99437" y="232093"/>
                  </a:cubicBezTo>
                  <a:cubicBezTo>
                    <a:pt x="44763" y="314389"/>
                    <a:pt x="10759" y="409258"/>
                    <a:pt x="2472" y="507746"/>
                  </a:cubicBezTo>
                  <a:cubicBezTo>
                    <a:pt x="-3909" y="583660"/>
                    <a:pt x="2377" y="660146"/>
                    <a:pt x="17712" y="734917"/>
                  </a:cubicBezTo>
                  <a:cubicBezTo>
                    <a:pt x="30190" y="795782"/>
                    <a:pt x="48002" y="855980"/>
                    <a:pt x="85530" y="905320"/>
                  </a:cubicBezTo>
                  <a:cubicBezTo>
                    <a:pt x="155730" y="997617"/>
                    <a:pt x="272030" y="1038955"/>
                    <a:pt x="388806" y="1048004"/>
                  </a:cubicBezTo>
                  <a:cubicBezTo>
                    <a:pt x="514251" y="1057720"/>
                    <a:pt x="638361" y="1030764"/>
                    <a:pt x="755709" y="984282"/>
                  </a:cubicBezTo>
                  <a:cubicBezTo>
                    <a:pt x="837339" y="951992"/>
                    <a:pt x="915444" y="911320"/>
                    <a:pt x="984214" y="856837"/>
                  </a:cubicBezTo>
                  <a:cubicBezTo>
                    <a:pt x="1053556" y="801878"/>
                    <a:pt x="1115659" y="735013"/>
                    <a:pt x="1144806" y="651859"/>
                  </a:cubicBezTo>
                  <a:cubicBezTo>
                    <a:pt x="1169285" y="581946"/>
                    <a:pt x="1165951" y="506984"/>
                    <a:pt x="1144806" y="435737"/>
                  </a:cubicBezTo>
                  <a:cubicBezTo>
                    <a:pt x="1104801" y="300673"/>
                    <a:pt x="1011837" y="187801"/>
                    <a:pt x="894203" y="110173"/>
                  </a:cubicBezTo>
                  <a:cubicBezTo>
                    <a:pt x="818860" y="60547"/>
                    <a:pt x="733897" y="28258"/>
                    <a:pt x="645219" y="11494"/>
                  </a:cubicBezTo>
                  <a:cubicBezTo>
                    <a:pt x="587117" y="540"/>
                    <a:pt x="527776" y="-3365"/>
                    <a:pt x="469102" y="3207"/>
                  </a:cubicBezTo>
                  <a:cubicBezTo>
                    <a:pt x="402522" y="10636"/>
                    <a:pt x="337943" y="31782"/>
                    <a:pt x="279459" y="64453"/>
                  </a:cubicBezTo>
                  <a:close/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7B9352D-F916-42DA-A39C-C6F0C72BB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50030" y="1304029"/>
              <a:ext cx="846327" cy="774726"/>
            </a:xfrm>
            <a:custGeom>
              <a:avLst/>
              <a:gdLst>
                <a:gd name="connsiteX0" fmla="*/ 223506 w 846327"/>
                <a:gd name="connsiteY0" fmla="*/ 47187 h 774726"/>
                <a:gd name="connsiteX1" fmla="*/ 29100 w 846327"/>
                <a:gd name="connsiteY1" fmla="*/ 283216 h 774726"/>
                <a:gd name="connsiteX2" fmla="*/ 29100 w 846327"/>
                <a:gd name="connsiteY2" fmla="*/ 589064 h 774726"/>
                <a:gd name="connsiteX3" fmla="*/ 155402 w 846327"/>
                <a:gd name="connsiteY3" fmla="*/ 735368 h 774726"/>
                <a:gd name="connsiteX4" fmla="*/ 402957 w 846327"/>
                <a:gd name="connsiteY4" fmla="*/ 770325 h 774726"/>
                <a:gd name="connsiteX5" fmla="*/ 638891 w 846327"/>
                <a:gd name="connsiteY5" fmla="*/ 698887 h 774726"/>
                <a:gd name="connsiteX6" fmla="*/ 818342 w 846327"/>
                <a:gd name="connsiteY6" fmla="*/ 519341 h 774726"/>
                <a:gd name="connsiteX7" fmla="*/ 844917 w 846327"/>
                <a:gd name="connsiteY7" fmla="*/ 356463 h 774726"/>
                <a:gd name="connsiteX8" fmla="*/ 675467 w 846327"/>
                <a:gd name="connsiteY8" fmla="*/ 70523 h 774726"/>
                <a:gd name="connsiteX9" fmla="*/ 343140 w 846327"/>
                <a:gd name="connsiteY9" fmla="*/ 7372 h 774726"/>
                <a:gd name="connsiteX10" fmla="*/ 223506 w 846327"/>
                <a:gd name="connsiteY10" fmla="*/ 47187 h 774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6327" h="774726">
                  <a:moveTo>
                    <a:pt x="223506" y="47187"/>
                  </a:moveTo>
                  <a:cubicBezTo>
                    <a:pt x="131304" y="97288"/>
                    <a:pt x="65391" y="184537"/>
                    <a:pt x="29100" y="283216"/>
                  </a:cubicBezTo>
                  <a:cubicBezTo>
                    <a:pt x="-7380" y="382467"/>
                    <a:pt x="-11952" y="491909"/>
                    <a:pt x="29100" y="589064"/>
                  </a:cubicBezTo>
                  <a:cubicBezTo>
                    <a:pt x="54913" y="650214"/>
                    <a:pt x="97585" y="703078"/>
                    <a:pt x="155402" y="735368"/>
                  </a:cubicBezTo>
                  <a:cubicBezTo>
                    <a:pt x="229697" y="776802"/>
                    <a:pt x="317898" y="779659"/>
                    <a:pt x="402957" y="770325"/>
                  </a:cubicBezTo>
                  <a:cubicBezTo>
                    <a:pt x="485538" y="761181"/>
                    <a:pt x="566120" y="738987"/>
                    <a:pt x="638891" y="698887"/>
                  </a:cubicBezTo>
                  <a:cubicBezTo>
                    <a:pt x="714900" y="656977"/>
                    <a:pt x="781956" y="597827"/>
                    <a:pt x="818342" y="519341"/>
                  </a:cubicBezTo>
                  <a:cubicBezTo>
                    <a:pt x="841964" y="468477"/>
                    <a:pt x="849870" y="412280"/>
                    <a:pt x="844917" y="356463"/>
                  </a:cubicBezTo>
                  <a:cubicBezTo>
                    <a:pt x="834630" y="240449"/>
                    <a:pt x="771955" y="135293"/>
                    <a:pt x="675467" y="70523"/>
                  </a:cubicBezTo>
                  <a:cubicBezTo>
                    <a:pt x="578788" y="5658"/>
                    <a:pt x="458392" y="-11868"/>
                    <a:pt x="343140" y="7372"/>
                  </a:cubicBezTo>
                  <a:cubicBezTo>
                    <a:pt x="301325" y="14325"/>
                    <a:pt x="260748" y="26994"/>
                    <a:pt x="223506" y="47187"/>
                  </a:cubicBezTo>
                  <a:close/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BECF786-5D3B-4D7B-941E-FE96E6478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606972" y="1445833"/>
              <a:ext cx="477596" cy="447528"/>
            </a:xfrm>
            <a:custGeom>
              <a:avLst/>
              <a:gdLst>
                <a:gd name="connsiteX0" fmla="*/ 88185 w 477596"/>
                <a:gd name="connsiteY0" fmla="*/ 75022 h 447528"/>
                <a:gd name="connsiteX1" fmla="*/ 79 w 477596"/>
                <a:gd name="connsiteY1" fmla="*/ 236280 h 447528"/>
                <a:gd name="connsiteX2" fmla="*/ 69897 w 477596"/>
                <a:gd name="connsiteY2" fmla="*/ 370964 h 447528"/>
                <a:gd name="connsiteX3" fmla="*/ 172958 w 477596"/>
                <a:gd name="connsiteY3" fmla="*/ 429162 h 447528"/>
                <a:gd name="connsiteX4" fmla="*/ 309165 w 477596"/>
                <a:gd name="connsiteY4" fmla="*/ 440782 h 447528"/>
                <a:gd name="connsiteX5" fmla="*/ 432990 w 477596"/>
                <a:gd name="connsiteY5" fmla="*/ 316957 h 447528"/>
                <a:gd name="connsiteX6" fmla="*/ 476996 w 477596"/>
                <a:gd name="connsiteY6" fmla="*/ 164843 h 447528"/>
                <a:gd name="connsiteX7" fmla="*/ 383937 w 477596"/>
                <a:gd name="connsiteY7" fmla="*/ 26826 h 447528"/>
                <a:gd name="connsiteX8" fmla="*/ 88185 w 477596"/>
                <a:gd name="connsiteY8" fmla="*/ 75022 h 447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7596" h="447528">
                  <a:moveTo>
                    <a:pt x="88185" y="75022"/>
                  </a:moveTo>
                  <a:cubicBezTo>
                    <a:pt x="37798" y="116361"/>
                    <a:pt x="-2016" y="171796"/>
                    <a:pt x="79" y="236280"/>
                  </a:cubicBezTo>
                  <a:cubicBezTo>
                    <a:pt x="1794" y="288763"/>
                    <a:pt x="30178" y="336103"/>
                    <a:pt x="69897" y="370964"/>
                  </a:cubicBezTo>
                  <a:cubicBezTo>
                    <a:pt x="99806" y="397253"/>
                    <a:pt x="135429" y="415636"/>
                    <a:pt x="172958" y="429162"/>
                  </a:cubicBezTo>
                  <a:cubicBezTo>
                    <a:pt x="217249" y="445068"/>
                    <a:pt x="264588" y="454784"/>
                    <a:pt x="309165" y="440782"/>
                  </a:cubicBezTo>
                  <a:cubicBezTo>
                    <a:pt x="366696" y="422780"/>
                    <a:pt x="403272" y="370297"/>
                    <a:pt x="432990" y="316957"/>
                  </a:cubicBezTo>
                  <a:cubicBezTo>
                    <a:pt x="459375" y="269618"/>
                    <a:pt x="481568" y="218469"/>
                    <a:pt x="476996" y="164843"/>
                  </a:cubicBezTo>
                  <a:cubicBezTo>
                    <a:pt x="472043" y="106169"/>
                    <a:pt x="435276" y="55972"/>
                    <a:pt x="383937" y="26826"/>
                  </a:cubicBezTo>
                  <a:cubicBezTo>
                    <a:pt x="289734" y="-26705"/>
                    <a:pt x="173244" y="5299"/>
                    <a:pt x="88185" y="75022"/>
                  </a:cubicBezTo>
                  <a:close/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F19012F-4A59-4866-B2D1-60B1A896B6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74816" y="1004887"/>
              <a:ext cx="2861881" cy="1271168"/>
            </a:xfrm>
            <a:custGeom>
              <a:avLst/>
              <a:gdLst>
                <a:gd name="connsiteX0" fmla="*/ 0 w 2861881"/>
                <a:gd name="connsiteY0" fmla="*/ 0 h 1271168"/>
                <a:gd name="connsiteX1" fmla="*/ 176879 w 2861881"/>
                <a:gd name="connsiteY1" fmla="*/ 115157 h 1271168"/>
                <a:gd name="connsiteX2" fmla="*/ 400812 w 2861881"/>
                <a:gd name="connsiteY2" fmla="*/ 277178 h 1271168"/>
                <a:gd name="connsiteX3" fmla="*/ 652367 w 2861881"/>
                <a:gd name="connsiteY3" fmla="*/ 421958 h 1271168"/>
                <a:gd name="connsiteX4" fmla="*/ 1110615 w 2861881"/>
                <a:gd name="connsiteY4" fmla="*/ 690848 h 1271168"/>
                <a:gd name="connsiteX5" fmla="*/ 1410843 w 2861881"/>
                <a:gd name="connsiteY5" fmla="*/ 830580 h 1271168"/>
                <a:gd name="connsiteX6" fmla="*/ 1585341 w 2861881"/>
                <a:gd name="connsiteY6" fmla="*/ 917067 h 1271168"/>
                <a:gd name="connsiteX7" fmla="*/ 1896047 w 2861881"/>
                <a:gd name="connsiteY7" fmla="*/ 1114901 h 1271168"/>
                <a:gd name="connsiteX8" fmla="*/ 2042255 w 2861881"/>
                <a:gd name="connsiteY8" fmla="*/ 1204627 h 1271168"/>
                <a:gd name="connsiteX9" fmla="*/ 2276570 w 2861881"/>
                <a:gd name="connsiteY9" fmla="*/ 1271111 h 1271168"/>
                <a:gd name="connsiteX10" fmla="*/ 2568988 w 2861881"/>
                <a:gd name="connsiteY10" fmla="*/ 1128141 h 1271168"/>
                <a:gd name="connsiteX11" fmla="*/ 2726817 w 2861881"/>
                <a:gd name="connsiteY11" fmla="*/ 882110 h 1271168"/>
                <a:gd name="connsiteX12" fmla="*/ 2861882 w 2861881"/>
                <a:gd name="connsiteY12" fmla="*/ 574929 h 1271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61881" h="1271168">
                  <a:moveTo>
                    <a:pt x="0" y="0"/>
                  </a:moveTo>
                  <a:cubicBezTo>
                    <a:pt x="0" y="0"/>
                    <a:pt x="110680" y="67151"/>
                    <a:pt x="176879" y="115157"/>
                  </a:cubicBezTo>
                  <a:cubicBezTo>
                    <a:pt x="251555" y="169259"/>
                    <a:pt x="323564" y="226981"/>
                    <a:pt x="400812" y="277178"/>
                  </a:cubicBezTo>
                  <a:cubicBezTo>
                    <a:pt x="481965" y="329946"/>
                    <a:pt x="568166" y="374142"/>
                    <a:pt x="652367" y="421958"/>
                  </a:cubicBezTo>
                  <a:cubicBezTo>
                    <a:pt x="806387" y="509492"/>
                    <a:pt x="953167" y="609695"/>
                    <a:pt x="1110615" y="690848"/>
                  </a:cubicBezTo>
                  <a:cubicBezTo>
                    <a:pt x="1208723" y="741426"/>
                    <a:pt x="1310449" y="784670"/>
                    <a:pt x="1410843" y="830580"/>
                  </a:cubicBezTo>
                  <a:cubicBezTo>
                    <a:pt x="1469898" y="857631"/>
                    <a:pt x="1528477" y="885635"/>
                    <a:pt x="1585341" y="917067"/>
                  </a:cubicBezTo>
                  <a:cubicBezTo>
                    <a:pt x="1692878" y="976408"/>
                    <a:pt x="1794034" y="1046417"/>
                    <a:pt x="1896047" y="1114901"/>
                  </a:cubicBezTo>
                  <a:cubicBezTo>
                    <a:pt x="1943576" y="1146810"/>
                    <a:pt x="1991773" y="1177671"/>
                    <a:pt x="2042255" y="1204627"/>
                  </a:cubicBezTo>
                  <a:cubicBezTo>
                    <a:pt x="2115217" y="1243679"/>
                    <a:pt x="2194179" y="1272635"/>
                    <a:pt x="2276570" y="1271111"/>
                  </a:cubicBezTo>
                  <a:cubicBezTo>
                    <a:pt x="2388870" y="1269111"/>
                    <a:pt x="2490597" y="1209485"/>
                    <a:pt x="2568988" y="1128141"/>
                  </a:cubicBezTo>
                  <a:cubicBezTo>
                    <a:pt x="2637092" y="1057561"/>
                    <a:pt x="2686622" y="971836"/>
                    <a:pt x="2726817" y="882110"/>
                  </a:cubicBezTo>
                  <a:cubicBezTo>
                    <a:pt x="2772632" y="779907"/>
                    <a:pt x="2807208" y="672560"/>
                    <a:pt x="2861882" y="57492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A9DE6B4-5329-41C6-9FB0-2E88732A1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85128" y="1004887"/>
              <a:ext cx="2636234" cy="919096"/>
            </a:xfrm>
            <a:custGeom>
              <a:avLst/>
              <a:gdLst>
                <a:gd name="connsiteX0" fmla="*/ 0 w 2636234"/>
                <a:gd name="connsiteY0" fmla="*/ 0 h 919096"/>
                <a:gd name="connsiteX1" fmla="*/ 417862 w 2636234"/>
                <a:gd name="connsiteY1" fmla="*/ 274415 h 919096"/>
                <a:gd name="connsiteX2" fmla="*/ 980218 w 2636234"/>
                <a:gd name="connsiteY2" fmla="*/ 607981 h 919096"/>
                <a:gd name="connsiteX3" fmla="*/ 1473137 w 2636234"/>
                <a:gd name="connsiteY3" fmla="*/ 792290 h 919096"/>
                <a:gd name="connsiteX4" fmla="*/ 1827276 w 2636234"/>
                <a:gd name="connsiteY4" fmla="*/ 914400 h 919096"/>
                <a:gd name="connsiteX5" fmla="*/ 2119218 w 2636234"/>
                <a:gd name="connsiteY5" fmla="*/ 847344 h 919096"/>
                <a:gd name="connsiteX6" fmla="*/ 2269998 w 2636234"/>
                <a:gd name="connsiteY6" fmla="*/ 610362 h 919096"/>
                <a:gd name="connsiteX7" fmla="*/ 2413540 w 2636234"/>
                <a:gd name="connsiteY7" fmla="*/ 361379 h 919096"/>
                <a:gd name="connsiteX8" fmla="*/ 2636235 w 2636234"/>
                <a:gd name="connsiteY8" fmla="*/ 66961 h 919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36234" h="919096">
                  <a:moveTo>
                    <a:pt x="0" y="0"/>
                  </a:moveTo>
                  <a:cubicBezTo>
                    <a:pt x="0" y="0"/>
                    <a:pt x="243745" y="162020"/>
                    <a:pt x="417862" y="274415"/>
                  </a:cubicBezTo>
                  <a:cubicBezTo>
                    <a:pt x="601409" y="392906"/>
                    <a:pt x="781145" y="518732"/>
                    <a:pt x="980218" y="607981"/>
                  </a:cubicBezTo>
                  <a:cubicBezTo>
                    <a:pt x="1140333" y="679799"/>
                    <a:pt x="1310545" y="726091"/>
                    <a:pt x="1473137" y="792290"/>
                  </a:cubicBezTo>
                  <a:cubicBezTo>
                    <a:pt x="1589532" y="839724"/>
                    <a:pt x="1702975" y="897922"/>
                    <a:pt x="1827276" y="914400"/>
                  </a:cubicBezTo>
                  <a:cubicBezTo>
                    <a:pt x="1930813" y="928116"/>
                    <a:pt x="2039208" y="913543"/>
                    <a:pt x="2119218" y="847344"/>
                  </a:cubicBezTo>
                  <a:cubicBezTo>
                    <a:pt x="2192084" y="786956"/>
                    <a:pt x="2228184" y="696087"/>
                    <a:pt x="2269998" y="610362"/>
                  </a:cubicBezTo>
                  <a:cubicBezTo>
                    <a:pt x="2312003" y="524161"/>
                    <a:pt x="2362867" y="442722"/>
                    <a:pt x="2413540" y="361379"/>
                  </a:cubicBezTo>
                  <a:cubicBezTo>
                    <a:pt x="2485835" y="245459"/>
                    <a:pt x="2514886" y="126873"/>
                    <a:pt x="2636235" y="6696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5B645CC-35E5-4026-A374-3213D01731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7625" y="1004887"/>
              <a:ext cx="2292381" cy="625711"/>
            </a:xfrm>
            <a:custGeom>
              <a:avLst/>
              <a:gdLst>
                <a:gd name="connsiteX0" fmla="*/ 0 w 2292381"/>
                <a:gd name="connsiteY0" fmla="*/ 0 h 625711"/>
                <a:gd name="connsiteX1" fmla="*/ 272415 w 2292381"/>
                <a:gd name="connsiteY1" fmla="*/ 181070 h 625711"/>
                <a:gd name="connsiteX2" fmla="*/ 651415 w 2292381"/>
                <a:gd name="connsiteY2" fmla="*/ 385000 h 625711"/>
                <a:gd name="connsiteX3" fmla="*/ 915543 w 2292381"/>
                <a:gd name="connsiteY3" fmla="*/ 514255 h 625711"/>
                <a:gd name="connsiteX4" fmla="*/ 1277302 w 2292381"/>
                <a:gd name="connsiteY4" fmla="*/ 606171 h 625711"/>
                <a:gd name="connsiteX5" fmla="*/ 1618964 w 2292381"/>
                <a:gd name="connsiteY5" fmla="*/ 606171 h 625711"/>
                <a:gd name="connsiteX6" fmla="*/ 1817084 w 2292381"/>
                <a:gd name="connsiteY6" fmla="*/ 485489 h 625711"/>
                <a:gd name="connsiteX7" fmla="*/ 1963483 w 2292381"/>
                <a:gd name="connsiteY7" fmla="*/ 313182 h 625711"/>
                <a:gd name="connsiteX8" fmla="*/ 2102739 w 2292381"/>
                <a:gd name="connsiteY8" fmla="*/ 173831 h 625711"/>
                <a:gd name="connsiteX9" fmla="*/ 2292382 w 2292381"/>
                <a:gd name="connsiteY9" fmla="*/ 0 h 62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92381" h="625711">
                  <a:moveTo>
                    <a:pt x="0" y="0"/>
                  </a:moveTo>
                  <a:cubicBezTo>
                    <a:pt x="0" y="0"/>
                    <a:pt x="152019" y="110776"/>
                    <a:pt x="272415" y="181070"/>
                  </a:cubicBezTo>
                  <a:cubicBezTo>
                    <a:pt x="396335" y="253460"/>
                    <a:pt x="524351" y="318325"/>
                    <a:pt x="651415" y="385000"/>
                  </a:cubicBezTo>
                  <a:cubicBezTo>
                    <a:pt x="738283" y="430625"/>
                    <a:pt x="824198" y="478536"/>
                    <a:pt x="915543" y="514255"/>
                  </a:cubicBezTo>
                  <a:cubicBezTo>
                    <a:pt x="1031748" y="559689"/>
                    <a:pt x="1154049" y="585788"/>
                    <a:pt x="1277302" y="606171"/>
                  </a:cubicBezTo>
                  <a:cubicBezTo>
                    <a:pt x="1391602" y="625031"/>
                    <a:pt x="1508379" y="638556"/>
                    <a:pt x="1618964" y="606171"/>
                  </a:cubicBezTo>
                  <a:cubicBezTo>
                    <a:pt x="1694307" y="584168"/>
                    <a:pt x="1760791" y="540258"/>
                    <a:pt x="1817084" y="485489"/>
                  </a:cubicBezTo>
                  <a:cubicBezTo>
                    <a:pt x="1871186" y="432911"/>
                    <a:pt x="1913287" y="369475"/>
                    <a:pt x="1963483" y="313182"/>
                  </a:cubicBezTo>
                  <a:cubicBezTo>
                    <a:pt x="2007203" y="264128"/>
                    <a:pt x="2055305" y="219361"/>
                    <a:pt x="2102739" y="173831"/>
                  </a:cubicBezTo>
                  <a:cubicBezTo>
                    <a:pt x="2170271" y="109347"/>
                    <a:pt x="2292382" y="0"/>
                    <a:pt x="22923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17ABE3A-3743-4935-8680-30474904B8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40696" y="1004887"/>
              <a:ext cx="1865852" cy="421548"/>
            </a:xfrm>
            <a:custGeom>
              <a:avLst/>
              <a:gdLst>
                <a:gd name="connsiteX0" fmla="*/ 1865852 w 1865852"/>
                <a:gd name="connsiteY0" fmla="*/ 0 h 421548"/>
                <a:gd name="connsiteX1" fmla="*/ 1535049 w 1865852"/>
                <a:gd name="connsiteY1" fmla="*/ 258699 h 421548"/>
                <a:gd name="connsiteX2" fmla="*/ 1247965 w 1865852"/>
                <a:gd name="connsiteY2" fmla="*/ 408051 h 421548"/>
                <a:gd name="connsiteX3" fmla="*/ 955072 w 1865852"/>
                <a:gd name="connsiteY3" fmla="*/ 408051 h 421548"/>
                <a:gd name="connsiteX4" fmla="*/ 596170 w 1865852"/>
                <a:gd name="connsiteY4" fmla="*/ 336233 h 421548"/>
                <a:gd name="connsiteX5" fmla="*/ 283178 w 1865852"/>
                <a:gd name="connsiteY5" fmla="*/ 186881 h 421548"/>
                <a:gd name="connsiteX6" fmla="*/ 0 w 1865852"/>
                <a:gd name="connsiteY6" fmla="*/ 0 h 421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65852" h="421548">
                  <a:moveTo>
                    <a:pt x="1865852" y="0"/>
                  </a:moveTo>
                  <a:cubicBezTo>
                    <a:pt x="1865852" y="0"/>
                    <a:pt x="1677543" y="155734"/>
                    <a:pt x="1535049" y="258699"/>
                  </a:cubicBezTo>
                  <a:cubicBezTo>
                    <a:pt x="1446752" y="322517"/>
                    <a:pt x="1353598" y="383096"/>
                    <a:pt x="1247965" y="408051"/>
                  </a:cubicBezTo>
                  <a:cubicBezTo>
                    <a:pt x="1152239" y="430625"/>
                    <a:pt x="1053084" y="420815"/>
                    <a:pt x="955072" y="408051"/>
                  </a:cubicBezTo>
                  <a:cubicBezTo>
                    <a:pt x="833723" y="392240"/>
                    <a:pt x="711803" y="376142"/>
                    <a:pt x="596170" y="336233"/>
                  </a:cubicBezTo>
                  <a:cubicBezTo>
                    <a:pt x="486728" y="298418"/>
                    <a:pt x="382714" y="246412"/>
                    <a:pt x="283178" y="186881"/>
                  </a:cubicBezTo>
                  <a:cubicBezTo>
                    <a:pt x="176117" y="122777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35BA021-8EE3-4AAC-886D-84BD02C5D5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98062" y="1004887"/>
              <a:ext cx="1358265" cy="286935"/>
            </a:xfrm>
            <a:custGeom>
              <a:avLst/>
              <a:gdLst>
                <a:gd name="connsiteX0" fmla="*/ 0 w 1358265"/>
                <a:gd name="connsiteY0" fmla="*/ 11621 h 286935"/>
                <a:gd name="connsiteX1" fmla="*/ 200978 w 1358265"/>
                <a:gd name="connsiteY1" fmla="*/ 163830 h 286935"/>
                <a:gd name="connsiteX2" fmla="*/ 499586 w 1358265"/>
                <a:gd name="connsiteY2" fmla="*/ 258604 h 286935"/>
                <a:gd name="connsiteX3" fmla="*/ 780955 w 1358265"/>
                <a:gd name="connsiteY3" fmla="*/ 284417 h 286935"/>
                <a:gd name="connsiteX4" fmla="*/ 1027843 w 1358265"/>
                <a:gd name="connsiteY4" fmla="*/ 215456 h 286935"/>
                <a:gd name="connsiteX5" fmla="*/ 1358265 w 1358265"/>
                <a:gd name="connsiteY5" fmla="*/ 0 h 286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8265" h="286935">
                  <a:moveTo>
                    <a:pt x="0" y="11621"/>
                  </a:moveTo>
                  <a:cubicBezTo>
                    <a:pt x="0" y="11621"/>
                    <a:pt x="89249" y="104299"/>
                    <a:pt x="200978" y="163830"/>
                  </a:cubicBezTo>
                  <a:cubicBezTo>
                    <a:pt x="293465" y="213074"/>
                    <a:pt x="396812" y="237458"/>
                    <a:pt x="499586" y="258604"/>
                  </a:cubicBezTo>
                  <a:cubicBezTo>
                    <a:pt x="592360" y="277749"/>
                    <a:pt x="686753" y="293180"/>
                    <a:pt x="780955" y="284417"/>
                  </a:cubicBezTo>
                  <a:cubicBezTo>
                    <a:pt x="866585" y="276511"/>
                    <a:pt x="949166" y="250412"/>
                    <a:pt x="1027843" y="215456"/>
                  </a:cubicBezTo>
                  <a:cubicBezTo>
                    <a:pt x="1167860" y="153353"/>
                    <a:pt x="1358265" y="0"/>
                    <a:pt x="135826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74FDD7A-185B-4C48-925E-B353DDF0A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784276" y="1004887"/>
              <a:ext cx="890968" cy="167300"/>
            </a:xfrm>
            <a:custGeom>
              <a:avLst/>
              <a:gdLst>
                <a:gd name="connsiteX0" fmla="*/ 890968 w 890968"/>
                <a:gd name="connsiteY0" fmla="*/ 0 h 167300"/>
                <a:gd name="connsiteX1" fmla="*/ 657892 w 890968"/>
                <a:gd name="connsiteY1" fmla="*/ 143732 h 167300"/>
                <a:gd name="connsiteX2" fmla="*/ 408146 w 890968"/>
                <a:gd name="connsiteY2" fmla="*/ 160973 h 167300"/>
                <a:gd name="connsiteX3" fmla="*/ 0 w 890968"/>
                <a:gd name="connsiteY3" fmla="*/ 0 h 16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0968" h="167300">
                  <a:moveTo>
                    <a:pt x="890968" y="0"/>
                  </a:moveTo>
                  <a:cubicBezTo>
                    <a:pt x="890968" y="0"/>
                    <a:pt x="763714" y="110585"/>
                    <a:pt x="657892" y="143732"/>
                  </a:cubicBezTo>
                  <a:cubicBezTo>
                    <a:pt x="577405" y="168974"/>
                    <a:pt x="491871" y="172593"/>
                    <a:pt x="408146" y="160973"/>
                  </a:cubicBezTo>
                  <a:cubicBezTo>
                    <a:pt x="235077" y="136970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ECAF353-692D-4440-A095-A282E677A7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65548" y="2182176"/>
              <a:ext cx="1677721" cy="3076193"/>
            </a:xfrm>
            <a:custGeom>
              <a:avLst/>
              <a:gdLst>
                <a:gd name="connsiteX0" fmla="*/ 1665434 w 1677721"/>
                <a:gd name="connsiteY0" fmla="*/ 3076194 h 3076193"/>
                <a:gd name="connsiteX1" fmla="*/ 1068693 w 1677721"/>
                <a:gd name="connsiteY1" fmla="*/ 3054382 h 3076193"/>
                <a:gd name="connsiteX2" fmla="*/ 852952 w 1677721"/>
                <a:gd name="connsiteY2" fmla="*/ 3054382 h 3076193"/>
                <a:gd name="connsiteX3" fmla="*/ 519481 w 1677721"/>
                <a:gd name="connsiteY3" fmla="*/ 3002471 h 3076193"/>
                <a:gd name="connsiteX4" fmla="*/ 400610 w 1677721"/>
                <a:gd name="connsiteY4" fmla="*/ 2945892 h 3076193"/>
                <a:gd name="connsiteX5" fmla="*/ 184868 w 1677721"/>
                <a:gd name="connsiteY5" fmla="*/ 2706910 h 3076193"/>
                <a:gd name="connsiteX6" fmla="*/ 59138 w 1677721"/>
                <a:gd name="connsiteY6" fmla="*/ 2451830 h 3076193"/>
                <a:gd name="connsiteX7" fmla="*/ 274 w 1677721"/>
                <a:gd name="connsiteY7" fmla="*/ 2128552 h 3076193"/>
                <a:gd name="connsiteX8" fmla="*/ 172200 w 1677721"/>
                <a:gd name="connsiteY8" fmla="*/ 1672590 h 3076193"/>
                <a:gd name="connsiteX9" fmla="*/ 446806 w 1677721"/>
                <a:gd name="connsiteY9" fmla="*/ 1445133 h 3076193"/>
                <a:gd name="connsiteX10" fmla="*/ 633686 w 1677721"/>
                <a:gd name="connsiteY10" fmla="*/ 1381601 h 3076193"/>
                <a:gd name="connsiteX11" fmla="*/ 840188 w 1677721"/>
                <a:gd name="connsiteY11" fmla="*/ 1260348 h 3076193"/>
                <a:gd name="connsiteX12" fmla="*/ 904768 w 1677721"/>
                <a:gd name="connsiteY12" fmla="*/ 1108615 h 3076193"/>
                <a:gd name="connsiteX13" fmla="*/ 926294 w 1677721"/>
                <a:gd name="connsiteY13" fmla="*/ 955453 h 3076193"/>
                <a:gd name="connsiteX14" fmla="*/ 912959 w 1677721"/>
                <a:gd name="connsiteY14" fmla="*/ 763905 h 3076193"/>
                <a:gd name="connsiteX15" fmla="*/ 949535 w 1677721"/>
                <a:gd name="connsiteY15" fmla="*/ 651320 h 3076193"/>
                <a:gd name="connsiteX16" fmla="*/ 1089934 w 1677721"/>
                <a:gd name="connsiteY16" fmla="*/ 510826 h 3076193"/>
                <a:gd name="connsiteX17" fmla="*/ 1324535 w 1677721"/>
                <a:gd name="connsiteY17" fmla="*/ 323278 h 3076193"/>
                <a:gd name="connsiteX18" fmla="*/ 1677721 w 1677721"/>
                <a:gd name="connsiteY18" fmla="*/ 0 h 3076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77721" h="3076193">
                  <a:moveTo>
                    <a:pt x="1665434" y="3076194"/>
                  </a:moveTo>
                  <a:cubicBezTo>
                    <a:pt x="1494651" y="3069431"/>
                    <a:pt x="1239571" y="3053620"/>
                    <a:pt x="1068693" y="3054382"/>
                  </a:cubicBezTo>
                  <a:cubicBezTo>
                    <a:pt x="996779" y="3054668"/>
                    <a:pt x="924866" y="3056573"/>
                    <a:pt x="852952" y="3054382"/>
                  </a:cubicBezTo>
                  <a:cubicBezTo>
                    <a:pt x="739890" y="3050953"/>
                    <a:pt x="626638" y="3038380"/>
                    <a:pt x="519481" y="3002471"/>
                  </a:cubicBezTo>
                  <a:cubicBezTo>
                    <a:pt x="477667" y="2988469"/>
                    <a:pt x="437567" y="2969990"/>
                    <a:pt x="400610" y="2945892"/>
                  </a:cubicBezTo>
                  <a:cubicBezTo>
                    <a:pt x="309836" y="2886837"/>
                    <a:pt x="242876" y="2798731"/>
                    <a:pt x="184868" y="2706910"/>
                  </a:cubicBezTo>
                  <a:cubicBezTo>
                    <a:pt x="134005" y="2626519"/>
                    <a:pt x="91618" y="2541175"/>
                    <a:pt x="59138" y="2451830"/>
                  </a:cubicBezTo>
                  <a:cubicBezTo>
                    <a:pt x="21324" y="2347913"/>
                    <a:pt x="-2870" y="2238947"/>
                    <a:pt x="274" y="2128552"/>
                  </a:cubicBezTo>
                  <a:cubicBezTo>
                    <a:pt x="4941" y="1962531"/>
                    <a:pt x="71044" y="1804797"/>
                    <a:pt x="172200" y="1672590"/>
                  </a:cubicBezTo>
                  <a:cubicBezTo>
                    <a:pt x="245638" y="1576578"/>
                    <a:pt x="336220" y="1493615"/>
                    <a:pt x="446806" y="1445133"/>
                  </a:cubicBezTo>
                  <a:cubicBezTo>
                    <a:pt x="507099" y="1418749"/>
                    <a:pt x="571012" y="1401890"/>
                    <a:pt x="633686" y="1381601"/>
                  </a:cubicBezTo>
                  <a:cubicBezTo>
                    <a:pt x="711696" y="1356455"/>
                    <a:pt x="789992" y="1324356"/>
                    <a:pt x="840188" y="1260348"/>
                  </a:cubicBezTo>
                  <a:cubicBezTo>
                    <a:pt x="874478" y="1216724"/>
                    <a:pt x="891528" y="1162812"/>
                    <a:pt x="904768" y="1108615"/>
                  </a:cubicBezTo>
                  <a:cubicBezTo>
                    <a:pt x="917055" y="1058323"/>
                    <a:pt x="927152" y="1007174"/>
                    <a:pt x="926294" y="955453"/>
                  </a:cubicBezTo>
                  <a:cubicBezTo>
                    <a:pt x="925246" y="891159"/>
                    <a:pt x="907720" y="827913"/>
                    <a:pt x="912959" y="763905"/>
                  </a:cubicBezTo>
                  <a:cubicBezTo>
                    <a:pt x="916198" y="724090"/>
                    <a:pt x="928961" y="685610"/>
                    <a:pt x="949535" y="651320"/>
                  </a:cubicBezTo>
                  <a:cubicBezTo>
                    <a:pt x="983825" y="594170"/>
                    <a:pt x="1037737" y="552640"/>
                    <a:pt x="1089934" y="510826"/>
                  </a:cubicBezTo>
                  <a:cubicBezTo>
                    <a:pt x="1168039" y="448247"/>
                    <a:pt x="1245477" y="384619"/>
                    <a:pt x="1324535" y="323278"/>
                  </a:cubicBezTo>
                  <a:cubicBezTo>
                    <a:pt x="1423785" y="246221"/>
                    <a:pt x="1594854" y="94202"/>
                    <a:pt x="167772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8A28F31-C1FD-4B00-8A52-48952AB443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40193" y="2492025"/>
              <a:ext cx="1468691" cy="2607257"/>
            </a:xfrm>
            <a:custGeom>
              <a:avLst/>
              <a:gdLst>
                <a:gd name="connsiteX0" fmla="*/ 1450689 w 1468691"/>
                <a:gd name="connsiteY0" fmla="*/ 2568321 h 2607257"/>
                <a:gd name="connsiteX1" fmla="*/ 1210183 w 1468691"/>
                <a:gd name="connsiteY1" fmla="*/ 2590609 h 2607257"/>
                <a:gd name="connsiteX2" fmla="*/ 905573 w 1468691"/>
                <a:gd name="connsiteY2" fmla="*/ 2606802 h 2607257"/>
                <a:gd name="connsiteX3" fmla="*/ 558292 w 1468691"/>
                <a:gd name="connsiteY3" fmla="*/ 2587181 h 2607257"/>
                <a:gd name="connsiteX4" fmla="*/ 467138 w 1468691"/>
                <a:gd name="connsiteY4" fmla="*/ 2568702 h 2607257"/>
                <a:gd name="connsiteX5" fmla="*/ 206343 w 1468691"/>
                <a:gd name="connsiteY5" fmla="*/ 2407063 h 2607257"/>
                <a:gd name="connsiteX6" fmla="*/ 78613 w 1468691"/>
                <a:gd name="connsiteY6" fmla="*/ 2211896 h 2607257"/>
                <a:gd name="connsiteX7" fmla="*/ 2032 w 1468691"/>
                <a:gd name="connsiteY7" fmla="*/ 1936623 h 2607257"/>
                <a:gd name="connsiteX8" fmla="*/ 21177 w 1468691"/>
                <a:gd name="connsiteY8" fmla="*/ 1749933 h 2607257"/>
                <a:gd name="connsiteX9" fmla="*/ 116903 w 1468691"/>
                <a:gd name="connsiteY9" fmla="*/ 1594295 h 2607257"/>
                <a:gd name="connsiteX10" fmla="*/ 241300 w 1468691"/>
                <a:gd name="connsiteY10" fmla="*/ 1512951 h 2607257"/>
                <a:gd name="connsiteX11" fmla="*/ 475805 w 1468691"/>
                <a:gd name="connsiteY11" fmla="*/ 1500949 h 2607257"/>
                <a:gd name="connsiteX12" fmla="*/ 664781 w 1468691"/>
                <a:gd name="connsiteY12" fmla="*/ 1541621 h 2607257"/>
                <a:gd name="connsiteX13" fmla="*/ 803560 w 1468691"/>
                <a:gd name="connsiteY13" fmla="*/ 1541621 h 2607257"/>
                <a:gd name="connsiteX14" fmla="*/ 942340 w 1468691"/>
                <a:gd name="connsiteY14" fmla="*/ 1429131 h 2607257"/>
                <a:gd name="connsiteX15" fmla="*/ 1018921 w 1468691"/>
                <a:gd name="connsiteY15" fmla="*/ 1163383 h 2607257"/>
                <a:gd name="connsiteX16" fmla="*/ 1061974 w 1468691"/>
                <a:gd name="connsiteY16" fmla="*/ 811530 h 2607257"/>
                <a:gd name="connsiteX17" fmla="*/ 1114647 w 1468691"/>
                <a:gd name="connsiteY17" fmla="*/ 574548 h 2607257"/>
                <a:gd name="connsiteX18" fmla="*/ 1243806 w 1468691"/>
                <a:gd name="connsiteY18" fmla="*/ 284893 h 2607257"/>
                <a:gd name="connsiteX19" fmla="*/ 1468691 w 1468691"/>
                <a:gd name="connsiteY19" fmla="*/ 0 h 260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468691" h="2607257">
                  <a:moveTo>
                    <a:pt x="1450689" y="2568321"/>
                  </a:moveTo>
                  <a:cubicBezTo>
                    <a:pt x="1398682" y="2574989"/>
                    <a:pt x="1262570" y="2587752"/>
                    <a:pt x="1210183" y="2590609"/>
                  </a:cubicBezTo>
                  <a:cubicBezTo>
                    <a:pt x="1108646" y="2596134"/>
                    <a:pt x="1007205" y="2604707"/>
                    <a:pt x="905573" y="2606802"/>
                  </a:cubicBezTo>
                  <a:cubicBezTo>
                    <a:pt x="789464" y="2609088"/>
                    <a:pt x="673354" y="2602802"/>
                    <a:pt x="558292" y="2587181"/>
                  </a:cubicBezTo>
                  <a:cubicBezTo>
                    <a:pt x="527526" y="2582990"/>
                    <a:pt x="497046" y="2577274"/>
                    <a:pt x="467138" y="2568702"/>
                  </a:cubicBezTo>
                  <a:cubicBezTo>
                    <a:pt x="367220" y="2540222"/>
                    <a:pt x="277876" y="2482501"/>
                    <a:pt x="206343" y="2407063"/>
                  </a:cubicBezTo>
                  <a:cubicBezTo>
                    <a:pt x="152527" y="2350294"/>
                    <a:pt x="111379" y="2283047"/>
                    <a:pt x="78613" y="2211896"/>
                  </a:cubicBezTo>
                  <a:cubicBezTo>
                    <a:pt x="38513" y="2124742"/>
                    <a:pt x="9938" y="2032159"/>
                    <a:pt x="2032" y="1936623"/>
                  </a:cubicBezTo>
                  <a:cubicBezTo>
                    <a:pt x="-3207" y="1873567"/>
                    <a:pt x="1174" y="1809845"/>
                    <a:pt x="21177" y="1749933"/>
                  </a:cubicBezTo>
                  <a:cubicBezTo>
                    <a:pt x="40608" y="1691449"/>
                    <a:pt x="73469" y="1638109"/>
                    <a:pt x="116903" y="1594295"/>
                  </a:cubicBezTo>
                  <a:cubicBezTo>
                    <a:pt x="152241" y="1558576"/>
                    <a:pt x="194151" y="1530001"/>
                    <a:pt x="241300" y="1512951"/>
                  </a:cubicBezTo>
                  <a:cubicBezTo>
                    <a:pt x="315881" y="1485900"/>
                    <a:pt x="397224" y="1487519"/>
                    <a:pt x="475805" y="1500949"/>
                  </a:cubicBezTo>
                  <a:cubicBezTo>
                    <a:pt x="539337" y="1511808"/>
                    <a:pt x="601440" y="1529810"/>
                    <a:pt x="664781" y="1541621"/>
                  </a:cubicBezTo>
                  <a:cubicBezTo>
                    <a:pt x="710977" y="1550194"/>
                    <a:pt x="758412" y="1554194"/>
                    <a:pt x="803560" y="1541621"/>
                  </a:cubicBezTo>
                  <a:cubicBezTo>
                    <a:pt x="862711" y="1525143"/>
                    <a:pt x="909288" y="1481233"/>
                    <a:pt x="942340" y="1429131"/>
                  </a:cubicBezTo>
                  <a:cubicBezTo>
                    <a:pt x="992156" y="1350455"/>
                    <a:pt x="1006919" y="1256157"/>
                    <a:pt x="1018921" y="1163383"/>
                  </a:cubicBezTo>
                  <a:cubicBezTo>
                    <a:pt x="1034065" y="1046131"/>
                    <a:pt x="1043972" y="928306"/>
                    <a:pt x="1061974" y="811530"/>
                  </a:cubicBezTo>
                  <a:cubicBezTo>
                    <a:pt x="1074356" y="731425"/>
                    <a:pt x="1091120" y="652081"/>
                    <a:pt x="1114647" y="574548"/>
                  </a:cubicBezTo>
                  <a:cubicBezTo>
                    <a:pt x="1145413" y="472916"/>
                    <a:pt x="1187990" y="375094"/>
                    <a:pt x="1243806" y="284893"/>
                  </a:cubicBezTo>
                  <a:cubicBezTo>
                    <a:pt x="1307623" y="181832"/>
                    <a:pt x="1388396" y="90868"/>
                    <a:pt x="146869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1E3F6DD-B482-497A-843E-010612C85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58181" y="2783204"/>
              <a:ext cx="1175182" cy="2095685"/>
            </a:xfrm>
            <a:custGeom>
              <a:avLst/>
              <a:gdLst>
                <a:gd name="connsiteX0" fmla="*/ 1175183 w 1175182"/>
                <a:gd name="connsiteY0" fmla="*/ 1950434 h 2095685"/>
                <a:gd name="connsiteX1" fmla="*/ 696075 w 1175182"/>
                <a:gd name="connsiteY1" fmla="*/ 2077307 h 2095685"/>
                <a:gd name="connsiteX2" fmla="*/ 349175 w 1175182"/>
                <a:gd name="connsiteY2" fmla="*/ 2089309 h 2095685"/>
                <a:gd name="connsiteX3" fmla="*/ 73997 w 1175182"/>
                <a:gd name="connsiteY3" fmla="*/ 1987582 h 2095685"/>
                <a:gd name="connsiteX4" fmla="*/ 2179 w 1175182"/>
                <a:gd name="connsiteY4" fmla="*/ 1818037 h 2095685"/>
                <a:gd name="connsiteX5" fmla="*/ 18086 w 1175182"/>
                <a:gd name="connsiteY5" fmla="*/ 1694402 h 2095685"/>
                <a:gd name="connsiteX6" fmla="*/ 161627 w 1175182"/>
                <a:gd name="connsiteY6" fmla="*/ 1594676 h 2095685"/>
                <a:gd name="connsiteX7" fmla="*/ 384893 w 1175182"/>
                <a:gd name="connsiteY7" fmla="*/ 1664494 h 2095685"/>
                <a:gd name="connsiteX8" fmla="*/ 648069 w 1175182"/>
                <a:gd name="connsiteY8" fmla="*/ 1684401 h 2095685"/>
                <a:gd name="connsiteX9" fmla="*/ 831520 w 1175182"/>
                <a:gd name="connsiteY9" fmla="*/ 1550765 h 2095685"/>
                <a:gd name="connsiteX10" fmla="*/ 909245 w 1175182"/>
                <a:gd name="connsiteY10" fmla="*/ 1315402 h 2095685"/>
                <a:gd name="connsiteX11" fmla="*/ 975062 w 1175182"/>
                <a:gd name="connsiteY11" fmla="*/ 876586 h 2095685"/>
                <a:gd name="connsiteX12" fmla="*/ 989064 w 1175182"/>
                <a:gd name="connsiteY12" fmla="*/ 591312 h 2095685"/>
                <a:gd name="connsiteX13" fmla="*/ 1158514 w 1175182"/>
                <a:gd name="connsiteY13" fmla="*/ 0 h 2095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75182" h="2095685">
                  <a:moveTo>
                    <a:pt x="1175183" y="1950434"/>
                  </a:moveTo>
                  <a:cubicBezTo>
                    <a:pt x="1097554" y="1973485"/>
                    <a:pt x="775799" y="2063115"/>
                    <a:pt x="696075" y="2077307"/>
                  </a:cubicBezTo>
                  <a:cubicBezTo>
                    <a:pt x="581489" y="2097786"/>
                    <a:pt x="465094" y="2100167"/>
                    <a:pt x="349175" y="2089309"/>
                  </a:cubicBezTo>
                  <a:cubicBezTo>
                    <a:pt x="247638" y="2079784"/>
                    <a:pt x="142292" y="2061401"/>
                    <a:pt x="73997" y="1987582"/>
                  </a:cubicBezTo>
                  <a:cubicBezTo>
                    <a:pt x="31420" y="1941481"/>
                    <a:pt x="9513" y="1880616"/>
                    <a:pt x="2179" y="1818037"/>
                  </a:cubicBezTo>
                  <a:cubicBezTo>
                    <a:pt x="-2774" y="1775746"/>
                    <a:pt x="-12" y="1732693"/>
                    <a:pt x="18086" y="1694402"/>
                  </a:cubicBezTo>
                  <a:cubicBezTo>
                    <a:pt x="44755" y="1638110"/>
                    <a:pt x="99810" y="1600295"/>
                    <a:pt x="161627" y="1594676"/>
                  </a:cubicBezTo>
                  <a:cubicBezTo>
                    <a:pt x="240304" y="1587532"/>
                    <a:pt x="310312" y="1635633"/>
                    <a:pt x="384893" y="1664494"/>
                  </a:cubicBezTo>
                  <a:cubicBezTo>
                    <a:pt x="468904" y="1696974"/>
                    <a:pt x="561392" y="1708594"/>
                    <a:pt x="648069" y="1684401"/>
                  </a:cubicBezTo>
                  <a:cubicBezTo>
                    <a:pt x="723602" y="1663351"/>
                    <a:pt x="788563" y="1616488"/>
                    <a:pt x="831520" y="1550765"/>
                  </a:cubicBezTo>
                  <a:cubicBezTo>
                    <a:pt x="877050" y="1480947"/>
                    <a:pt x="893052" y="1397508"/>
                    <a:pt x="909245" y="1315402"/>
                  </a:cubicBezTo>
                  <a:cubicBezTo>
                    <a:pt x="938010" y="1170051"/>
                    <a:pt x="963156" y="1024128"/>
                    <a:pt x="975062" y="876586"/>
                  </a:cubicBezTo>
                  <a:cubicBezTo>
                    <a:pt x="982682" y="781717"/>
                    <a:pt x="981539" y="686276"/>
                    <a:pt x="989064" y="591312"/>
                  </a:cubicBezTo>
                  <a:cubicBezTo>
                    <a:pt x="998970" y="465296"/>
                    <a:pt x="981730" y="160211"/>
                    <a:pt x="115851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Bottom Right">
            <a:extLst>
              <a:ext uri="{FF2B5EF4-FFF2-40B4-BE49-F238E27FC236}">
                <a16:creationId xmlns:a16="http://schemas.microsoft.com/office/drawing/2014/main" id="{A5761FD8-9CFD-4F5A-AB69-F179306BC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42" name="Graphic 157">
              <a:extLst>
                <a:ext uri="{FF2B5EF4-FFF2-40B4-BE49-F238E27FC236}">
                  <a16:creationId xmlns:a16="http://schemas.microsoft.com/office/drawing/2014/main" id="{853A7FDC-72AB-4F06-8A0A-EE5BE087D7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4F1A41BD-2192-490D-9C88-AB9D242927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C2F4F134-CBCA-4B59-8D8A-AEF12063F7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6399BC90-16E2-4AAD-9BB1-6FECCA22B7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393E4470-E7B4-49CF-9EEF-4F40E31F36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E25ED4C5-C452-433A-9E42-979F52F8B8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40B2D17D-9313-4262-BB14-4030DE2915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33B17B98-027F-4155-A5F5-FED5D0F73C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1EB1739-4A5E-4811-8CCC-6E261D2921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838694" y="613045"/>
            <a:ext cx="7744632" cy="2753973"/>
          </a:xfrm>
        </p:spPr>
        <p:txBody>
          <a:bodyPr>
            <a:noAutofit/>
          </a:bodyPr>
          <a:lstStyle/>
          <a:p>
            <a:pPr algn="l"/>
            <a:r>
              <a:rPr lang="pl-PL" sz="13800" b="1" dirty="0">
                <a:solidFill>
                  <a:srgbClr val="FFFFFF"/>
                </a:solidFill>
                <a:latin typeface="Papyrus"/>
                <a:cs typeface="Calibri Light"/>
              </a:rPr>
              <a:t>Andrzejki</a:t>
            </a:r>
            <a:endParaRPr lang="pl-PL" sz="8800" dirty="0">
              <a:solidFill>
                <a:srgbClr val="FFFFFF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86811" y="3790182"/>
            <a:ext cx="10820383" cy="213493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sz="4000" b="1" dirty="0">
                <a:solidFill>
                  <a:schemeClr val="bg1"/>
                </a:solidFill>
                <a:latin typeface="Papyrus"/>
              </a:rPr>
              <a:t>CZARY MARY </a:t>
            </a:r>
            <a:r>
              <a:rPr lang="pl-PL" sz="4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…</a:t>
            </a:r>
            <a:endParaRPr lang="pl-PL" sz="4000" b="1" dirty="0">
              <a:solidFill>
                <a:schemeClr val="bg1"/>
              </a:solidFill>
              <a:latin typeface="Papyrus"/>
            </a:endParaRPr>
          </a:p>
          <a:p>
            <a:r>
              <a:rPr lang="pl-PL" sz="4000" b="1" dirty="0">
                <a:solidFill>
                  <a:schemeClr val="bg1"/>
                </a:solidFill>
                <a:latin typeface="Papyrus"/>
              </a:rPr>
              <a:t>WIERZY MŁODY,  WIERZY STARY :)</a:t>
            </a:r>
          </a:p>
        </p:txBody>
      </p:sp>
      <p:grpSp>
        <p:nvGrpSpPr>
          <p:cNvPr id="52" name="Cross">
            <a:extLst>
              <a:ext uri="{FF2B5EF4-FFF2-40B4-BE49-F238E27FC236}">
                <a16:creationId xmlns:a16="http://schemas.microsoft.com/office/drawing/2014/main" id="{361195DA-BFB4-4917-BAFD-7D3D669EFA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37795" y="4013703"/>
            <a:ext cx="118872" cy="118872"/>
            <a:chOff x="1175347" y="3733800"/>
            <a:chExt cx="118872" cy="118872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BA6C567-3C4A-4D67-9D01-9CC2623D40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180C785-A181-4425-9C06-6670254CB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5" name="Titanium  Pavane (PianoCello Cover) - David Guetta  Faure - ThePianoGuys mix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33972" y="47668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AB64DCE-97D2-40F4-96CC-8A07F65B4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3159" y="187621"/>
            <a:ext cx="9330644" cy="1325563"/>
          </a:xfrm>
        </p:spPr>
        <p:txBody>
          <a:bodyPr>
            <a:normAutofit/>
          </a:bodyPr>
          <a:lstStyle/>
          <a:p>
            <a:pPr algn="ctr"/>
            <a:r>
              <a:rPr lang="pl-PL" sz="6000" b="1" dirty="0">
                <a:latin typeface="Monotype Corsiva" panose="03010101010201010101" pitchFamily="66" charset="0"/>
                <a:cs typeface="Posterama"/>
              </a:rPr>
              <a:t>1 – SYMBOL SŁOŃCA</a:t>
            </a:r>
            <a:endParaRPr lang="pl-PL" sz="6000" b="1" dirty="0">
              <a:latin typeface="Monotype Corsiva" panose="03010101010201010101" pitchFamily="66" charset="0"/>
              <a:cs typeface="David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CA7DD2F-BD08-439C-9FEF-E070DCECB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8455" y="1669144"/>
            <a:ext cx="9971315" cy="47316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pl-PL" sz="4800" b="1" dirty="0"/>
              <a:t>Urodzeni pod tą cyfrą są ambitni </a:t>
            </a:r>
            <a:endParaRPr lang="pl-PL" dirty="0"/>
          </a:p>
          <a:p>
            <a:pPr marL="0" indent="0" algn="ctr">
              <a:buNone/>
            </a:pPr>
            <a:r>
              <a:rPr lang="pl-PL" sz="4800" b="1" dirty="0"/>
              <a:t>i pewni siebie. Są to osoby uparte, wytrwałe w dążeniu do celu, godne zaufania, ale lubiące dominować. </a:t>
            </a:r>
          </a:p>
          <a:p>
            <a:pPr marL="0" indent="0" algn="ctr">
              <a:buNone/>
            </a:pPr>
            <a:r>
              <a:rPr lang="pl-PL" sz="4800" b="1" dirty="0"/>
              <a:t>Często są to urodzeni wodzowie.</a:t>
            </a:r>
            <a:endParaRPr lang="pl-PL" dirty="0"/>
          </a:p>
        </p:txBody>
      </p:sp>
      <p:pic>
        <p:nvPicPr>
          <p:cNvPr id="2052" name="Picture 4" descr="Numerologiczna 1 - Znaczenie liczby 1 | Numerologia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2" t="5508" r="23753" b="5004"/>
          <a:stretch/>
        </p:blipFill>
        <p:spPr bwMode="auto">
          <a:xfrm>
            <a:off x="174170" y="4533092"/>
            <a:ext cx="2046515" cy="21144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24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5000">
        <p:checker/>
      </p:transition>
    </mc:Choice>
    <mc:Fallback xmlns="">
      <p:transition spd="slow" advClick="0" advTm="15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078FB77-B257-4ACE-8211-E2BA99601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6600" b="1" dirty="0">
                <a:latin typeface="Monotype Corsiva" panose="03010101010201010101" pitchFamily="66" charset="0"/>
                <a:cs typeface="Posterama"/>
              </a:rPr>
              <a:t>2- SYMBOL KSIĘŻYCA</a:t>
            </a:r>
            <a:endParaRPr lang="pl-PL" sz="6600" dirty="0">
              <a:latin typeface="Monotype Corsiva" panose="03010101010201010101" pitchFamily="66" charset="0"/>
              <a:cs typeface="Posterama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814B378-4A1A-40A7-B440-24AC55C91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636940"/>
            <a:ext cx="10515600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pl-PL" sz="4400" b="1" dirty="0">
                <a:ea typeface="+mn-lt"/>
                <a:cs typeface="+mn-lt"/>
              </a:rPr>
              <a:t>Są to osoby łagodne i wrażliwe, </a:t>
            </a:r>
          </a:p>
          <a:p>
            <a:pPr marL="0" indent="0" algn="ctr">
              <a:buNone/>
            </a:pPr>
            <a:r>
              <a:rPr lang="pl-PL" sz="4400" b="1" dirty="0">
                <a:ea typeface="+mn-lt"/>
                <a:cs typeface="+mn-lt"/>
              </a:rPr>
              <a:t>mają wiele fantazji, są uzdolnione artystycznie. Ich szczęśliwymi kolorami są odcienie zieleni i barwy </a:t>
            </a:r>
          </a:p>
          <a:p>
            <a:pPr marL="0" indent="0" algn="ctr">
              <a:buNone/>
            </a:pPr>
            <a:r>
              <a:rPr lang="pl-PL" sz="4400" b="1" dirty="0">
                <a:ea typeface="+mn-lt"/>
                <a:cs typeface="+mn-lt"/>
              </a:rPr>
              <a:t>od jasnożółtej do białej. </a:t>
            </a:r>
          </a:p>
          <a:p>
            <a:pPr marL="0" indent="0" algn="ctr">
              <a:buNone/>
            </a:pPr>
            <a:r>
              <a:rPr lang="pl-PL" sz="4400" b="1" dirty="0">
                <a:ea typeface="+mn-lt"/>
                <a:cs typeface="+mn-lt"/>
              </a:rPr>
              <a:t>Pomyślność przynosi im perła.</a:t>
            </a:r>
            <a:endParaRPr lang="pl-PL" sz="4400" b="1" dirty="0"/>
          </a:p>
        </p:txBody>
      </p:sp>
      <p:pic>
        <p:nvPicPr>
          <p:cNvPr id="10242" name="Picture 2" descr="Numerologiczna 2 - Znaczenie liczby 2 | Numerologia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0" t="8385" r="23550" b="4643"/>
          <a:stretch/>
        </p:blipFill>
        <p:spPr bwMode="auto">
          <a:xfrm>
            <a:off x="174172" y="4650895"/>
            <a:ext cx="2031999" cy="1974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23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5000">
        <p:checker/>
      </p:transition>
    </mc:Choice>
    <mc:Fallback xmlns="">
      <p:transition spd="slow" advClick="0" advTm="15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7707251-D446-452E-8BCE-08EB9EFE6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886" y="15965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6600" b="1" dirty="0">
                <a:latin typeface="Monotype Corsiva" panose="03010101010201010101" pitchFamily="66" charset="0"/>
                <a:cs typeface="Posterama"/>
              </a:rPr>
              <a:t>3- SYMBOL JOWISZA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4BA8E9C-85C5-4E1D-8F4B-33458A7F7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4629" y="1378857"/>
            <a:ext cx="10537371" cy="450782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pl-PL" sz="4200" b="1" dirty="0">
                <a:ea typeface="+mn-lt"/>
                <a:cs typeface="+mn-lt"/>
              </a:rPr>
              <a:t>Osoby spod tej cyfry </a:t>
            </a:r>
          </a:p>
          <a:p>
            <a:pPr marL="0" indent="0" algn="ctr">
              <a:buNone/>
            </a:pPr>
            <a:r>
              <a:rPr lang="pl-PL" sz="4200" b="1" dirty="0">
                <a:ea typeface="+mn-lt"/>
                <a:cs typeface="+mn-lt"/>
              </a:rPr>
              <a:t>są dynamiczne i godne zaufania. </a:t>
            </a:r>
          </a:p>
          <a:p>
            <a:pPr marL="0" indent="0" algn="ctr">
              <a:buNone/>
            </a:pPr>
            <a:r>
              <a:rPr lang="pl-PL" sz="4200" b="1" dirty="0">
                <a:ea typeface="+mn-lt"/>
                <a:cs typeface="+mn-lt"/>
              </a:rPr>
              <a:t>Są bardzo ambitne i odpowiedzialne. </a:t>
            </a:r>
          </a:p>
          <a:p>
            <a:pPr marL="0" indent="0" algn="ctr">
              <a:buNone/>
            </a:pPr>
            <a:r>
              <a:rPr lang="pl-PL" sz="4200" b="1" dirty="0">
                <a:ea typeface="+mn-lt"/>
                <a:cs typeface="+mn-lt"/>
              </a:rPr>
              <a:t>Ich kolory to: fiolet, wszystkie odcienie głębokiego błękitu i czerwieni. </a:t>
            </a:r>
          </a:p>
          <a:p>
            <a:pPr marL="0" indent="0" algn="ctr">
              <a:buNone/>
            </a:pPr>
            <a:r>
              <a:rPr lang="pl-PL" sz="4200" b="1" dirty="0">
                <a:ea typeface="+mn-lt"/>
                <a:cs typeface="+mn-lt"/>
              </a:rPr>
              <a:t>Szczęśliwy kamień to ametyst</a:t>
            </a:r>
            <a:r>
              <a:rPr lang="pl-PL" sz="4400" b="1" dirty="0">
                <a:ea typeface="+mn-lt"/>
                <a:cs typeface="+mn-lt"/>
              </a:rPr>
              <a:t>.</a:t>
            </a:r>
            <a:endParaRPr lang="pl-PL" sz="4400" b="1" dirty="0"/>
          </a:p>
        </p:txBody>
      </p:sp>
      <p:pic>
        <p:nvPicPr>
          <p:cNvPr id="9218" name="Picture 2" descr="Numerologiczna 3 - Znaczenie liczby 3 | Numerologia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2" t="3352" r="18673" b="6441"/>
          <a:stretch/>
        </p:blipFill>
        <p:spPr bwMode="auto">
          <a:xfrm>
            <a:off x="203202" y="4654869"/>
            <a:ext cx="2206169" cy="19636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78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5000">
        <p:checker/>
      </p:transition>
    </mc:Choice>
    <mc:Fallback xmlns="">
      <p:transition spd="slow" advClick="0" advTm="15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05D3117-E7A1-4EA5-9A6C-ACDA8771C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286" y="365125"/>
            <a:ext cx="11063514" cy="1325563"/>
          </a:xfrm>
        </p:spPr>
        <p:txBody>
          <a:bodyPr>
            <a:noAutofit/>
          </a:bodyPr>
          <a:lstStyle/>
          <a:p>
            <a:pPr algn="ctr"/>
            <a:r>
              <a:rPr lang="pl-PL" sz="6000" b="1" dirty="0">
                <a:latin typeface="Monotype Corsiva" panose="03010101010201010101" pitchFamily="66" charset="0"/>
                <a:cs typeface="Posterama"/>
              </a:rPr>
              <a:t>4 – ZWIĄZANA JEST Z URANEM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A8B6017-41EA-49E9-A015-48114C5C3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6543" y="1506310"/>
            <a:ext cx="10515600" cy="4351338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 algn="ctr">
              <a:buNone/>
            </a:pPr>
            <a:r>
              <a:rPr lang="pl-PL" dirty="0">
                <a:ea typeface="+mn-lt"/>
                <a:cs typeface="+mn-lt"/>
              </a:rPr>
              <a:t>           </a:t>
            </a:r>
            <a:r>
              <a:rPr lang="pl-PL" sz="4800" b="1" dirty="0">
                <a:ea typeface="+mn-lt"/>
                <a:cs typeface="+mn-lt"/>
              </a:rPr>
              <a:t>Urodzeni pod czwórką </a:t>
            </a:r>
          </a:p>
          <a:p>
            <a:pPr marL="0" indent="0" algn="ctr">
              <a:buNone/>
            </a:pPr>
            <a:r>
              <a:rPr lang="pl-PL" sz="4800" b="1" dirty="0">
                <a:ea typeface="+mn-lt"/>
                <a:cs typeface="+mn-lt"/>
              </a:rPr>
              <a:t>są uparci i sentymentalni. </a:t>
            </a:r>
          </a:p>
          <a:p>
            <a:pPr marL="0" indent="0" algn="ctr">
              <a:buNone/>
            </a:pPr>
            <a:r>
              <a:rPr lang="pl-PL" sz="4800" b="1" dirty="0">
                <a:ea typeface="+mn-lt"/>
                <a:cs typeface="+mn-lt"/>
              </a:rPr>
              <a:t>Mają duże poczucie sprawiedliwości. </a:t>
            </a:r>
          </a:p>
          <a:p>
            <a:pPr marL="0" indent="0" algn="ctr">
              <a:buNone/>
            </a:pPr>
            <a:r>
              <a:rPr lang="pl-PL" sz="4800" b="1" dirty="0">
                <a:ea typeface="+mn-lt"/>
                <a:cs typeface="+mn-lt"/>
              </a:rPr>
              <a:t>Są godnymi zaufania i wiernymi przyjaciółmi.</a:t>
            </a:r>
          </a:p>
          <a:p>
            <a:pPr marL="0" indent="0" algn="ctr">
              <a:buNone/>
            </a:pPr>
            <a:r>
              <a:rPr lang="pl-PL" sz="4800" b="1" dirty="0">
                <a:ea typeface="+mn-lt"/>
                <a:cs typeface="+mn-lt"/>
              </a:rPr>
              <a:t> Szczęśliwe kolory: jasny błękit, odcienie szarości i szaro-srebrzystości.   </a:t>
            </a:r>
          </a:p>
          <a:p>
            <a:pPr marL="0" indent="0" algn="ctr">
              <a:buNone/>
            </a:pPr>
            <a:r>
              <a:rPr lang="pl-PL" sz="4800" b="1" dirty="0">
                <a:ea typeface="+mn-lt"/>
                <a:cs typeface="+mn-lt"/>
              </a:rPr>
              <a:t>Kamienie: szafir i opal.</a:t>
            </a:r>
            <a:endParaRPr lang="pl-PL" sz="4800" b="1" dirty="0"/>
          </a:p>
        </p:txBody>
      </p:sp>
      <p:pic>
        <p:nvPicPr>
          <p:cNvPr id="6146" name="Picture 2" descr="Numerologiczna 4 - Znaczenie liczby 4 | Numerologia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6" r="17657" b="-3263"/>
          <a:stretch/>
        </p:blipFill>
        <p:spPr bwMode="auto">
          <a:xfrm>
            <a:off x="333830" y="4755983"/>
            <a:ext cx="1973942" cy="1942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26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5000">
        <p:checker/>
      </p:transition>
    </mc:Choice>
    <mc:Fallback xmlns="">
      <p:transition spd="slow" advClick="0" advTm="15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50B7A9-EE24-420D-9530-F03BF24DA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000" b="1" dirty="0">
                <a:latin typeface="Monotype Corsiva" panose="03010101010201010101" pitchFamily="66" charset="0"/>
                <a:cs typeface="Posterama"/>
              </a:rPr>
              <a:t>5 – SYMBOL MERKUREGO</a:t>
            </a:r>
            <a:endParaRPr lang="pl-PL" sz="6000" b="1" dirty="0">
              <a:latin typeface="Monotype Corsiva" panose="03010101010201010101" pitchFamily="66" charset="0"/>
              <a:cs typeface="David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1B05900-7973-434B-97CD-CA9EFB210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738540"/>
            <a:ext cx="10515600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pl-PL" sz="4400" b="1" dirty="0">
                <a:ea typeface="+mn-lt"/>
                <a:cs typeface="+mn-lt"/>
              </a:rPr>
              <a:t>Ludzie spod znaku piątki są pogodni, impulsywni żywotni, inteligentni, towarzyscy i wszechstronni. Ich kolor to biały i wszystkie jasne odcienie różnych barw. Kamień - diament.</a:t>
            </a:r>
            <a:endParaRPr lang="pl-PL" sz="4400" b="1" dirty="0"/>
          </a:p>
        </p:txBody>
      </p:sp>
      <p:pic>
        <p:nvPicPr>
          <p:cNvPr id="4098" name="Picture 2" descr="Numerologiczna 5 - Znaczenie liczby 5 | Numerologia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9" r="17454"/>
          <a:stretch/>
        </p:blipFill>
        <p:spPr bwMode="auto">
          <a:xfrm>
            <a:off x="159656" y="4630057"/>
            <a:ext cx="1973351" cy="18999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97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5000">
        <p:checker/>
      </p:transition>
    </mc:Choice>
    <mc:Fallback xmlns="">
      <p:transition spd="slow" advClick="0" advTm="15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7C3F945-1A05-4A70-A64B-8AAC8DB7C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600" b="1" dirty="0">
                <a:latin typeface="Monotype Corsiva" panose="03010101010201010101" pitchFamily="66" charset="0"/>
                <a:cs typeface="Posterama"/>
              </a:rPr>
              <a:t>6 – SYMBOL WENUS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BC7F12C-EF47-467D-8E4B-B2C065959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1657" y="1840139"/>
            <a:ext cx="989874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pl-PL" sz="4400" b="1" dirty="0">
                <a:ea typeface="+mn-lt"/>
                <a:cs typeface="+mn-lt"/>
              </a:rPr>
              <a:t>Są to osoby serdeczne, spokojne, towarzyskie. Ich najszczęśliwszymi kamieniami są turkusy, a kolorami- wszystkie odcienie niebieskiego, fioletu i czerwonego.</a:t>
            </a:r>
            <a:endParaRPr lang="pl-PL" sz="4400" b="1" dirty="0"/>
          </a:p>
        </p:txBody>
      </p:sp>
      <p:sp>
        <p:nvSpPr>
          <p:cNvPr id="4" name="AutoShape 2" descr="Numerologiczna 6 - Znaczenie liczby 6 | Numerologia 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AutoShape 4" descr="Numerologiczna 6 - Znaczenie liczby 6 | Numerologia 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3078" name="Picture 6" descr="Numerologiczna 6 - Znaczenie liczby 6 | Numerologia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4" r="17556"/>
          <a:stretch/>
        </p:blipFill>
        <p:spPr bwMode="auto">
          <a:xfrm>
            <a:off x="155575" y="4679709"/>
            <a:ext cx="2173968" cy="19388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74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5000">
        <p:checker/>
      </p:transition>
    </mc:Choice>
    <mc:Fallback xmlns="">
      <p:transition spd="slow" advClick="0" advTm="15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25458C-0E38-43AD-8157-059AF3E66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600" b="1" dirty="0">
                <a:latin typeface="Monotype Corsiva" panose="03010101010201010101" pitchFamily="66" charset="0"/>
                <a:cs typeface="Posterama"/>
              </a:rPr>
              <a:t>7 – SYMBOL NEPTUNA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683E644-744E-4B95-9C4E-A2827EA40F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3542" y="189040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pl-PL" sz="4400" b="1" dirty="0">
                <a:ea typeface="+mn-lt"/>
                <a:cs typeface="+mn-lt"/>
              </a:rPr>
              <a:t>Są to romantyczne, niespokojne duchy, tęskniące za przygodą. Szczęśliwe kolory tej cyfry to wszystkie odcienie zieleni. </a:t>
            </a:r>
          </a:p>
          <a:p>
            <a:pPr marL="0" indent="0" algn="ctr">
              <a:buNone/>
            </a:pPr>
            <a:r>
              <a:rPr lang="pl-PL" sz="4400" b="1" dirty="0">
                <a:ea typeface="+mn-lt"/>
                <a:cs typeface="+mn-lt"/>
              </a:rPr>
              <a:t>Kamienie - opal, agat.</a:t>
            </a:r>
            <a:endParaRPr lang="pl-PL" sz="4400" b="1" dirty="0"/>
          </a:p>
        </p:txBody>
      </p:sp>
      <p:pic>
        <p:nvPicPr>
          <p:cNvPr id="8196" name="Picture 4" descr="Numerologiczna 7 - Znaczenie liczby 7 | Numerologia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4790" r="26800" b="5722"/>
          <a:stretch/>
        </p:blipFill>
        <p:spPr bwMode="auto">
          <a:xfrm>
            <a:off x="261258" y="4238172"/>
            <a:ext cx="2235200" cy="24093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19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5000">
        <p:checker/>
      </p:transition>
    </mc:Choice>
    <mc:Fallback xmlns="">
      <p:transition spd="slow" advClick="0" advTm="15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17B635-6187-404D-9C03-C7B0F9B6F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314" y="37963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6600" b="1" dirty="0">
                <a:latin typeface="Monotype Corsiva" panose="03010101010201010101" pitchFamily="66" charset="0"/>
                <a:cs typeface="Posterama"/>
              </a:rPr>
              <a:t>8 – SYMBOL SATURNA</a:t>
            </a:r>
            <a:endParaRPr lang="pl-PL" sz="6600" b="1" dirty="0">
              <a:latin typeface="Monotype Corsiva" panose="03010101010201010101" pitchFamily="66" charset="0"/>
              <a:cs typeface="David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D713400-8B90-4474-84D8-082B1B7E5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2286" y="1636939"/>
            <a:ext cx="9768114" cy="480740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pl-PL" sz="3600" b="1" dirty="0">
                <a:ea typeface="+mn-lt"/>
                <a:cs typeface="+mn-lt"/>
              </a:rPr>
              <a:t>Ósemki są zamknięte w sobie i przez to często niedoceniane. Często, gdy stają przed trudnościami, rezygnują z działania, ale gdy uda im się przebrnąć przez nie- dochodzą do sukcesów i zaszczytów. Kolory to: ciemnozielony, ciemnoniebieski, purpurowy, czarny. Szczęśliwy kamień - granatowy szafir.</a:t>
            </a:r>
            <a:endParaRPr lang="pl-PL" sz="3600" b="1" dirty="0"/>
          </a:p>
        </p:txBody>
      </p:sp>
      <p:pic>
        <p:nvPicPr>
          <p:cNvPr id="7170" name="Picture 2" descr="Numerologiczna 8 - Znaczenie liczby 8 | Numerologia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9" t="6227" r="23550" b="4644"/>
          <a:stretch/>
        </p:blipFill>
        <p:spPr bwMode="auto">
          <a:xfrm>
            <a:off x="116114" y="4120206"/>
            <a:ext cx="2206172" cy="22515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96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5000">
        <p:checker/>
      </p:transition>
    </mc:Choice>
    <mc:Fallback xmlns="">
      <p:transition spd="slow" advClick="0" advTm="15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838292D-4EB9-42F6-BC0B-64F5CED78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600" b="1" dirty="0">
                <a:latin typeface="Monotype Corsiva" panose="03010101010201010101" pitchFamily="66" charset="0"/>
                <a:cs typeface="Posterama"/>
              </a:rPr>
              <a:t>9 – SYMBOL MARSA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AD688D-D501-4C69-B3A4-E337B977B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8256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pl-PL" sz="4400" b="1" dirty="0">
                <a:ea typeface="+mn-lt"/>
                <a:cs typeface="+mn-lt"/>
              </a:rPr>
              <a:t>Są niezależne i pełne pasji z natury wojownicze, nie bojące się konfliktów. Szczęśliwe kolory to wszystkie odcienie czerwieni. </a:t>
            </a:r>
          </a:p>
          <a:p>
            <a:pPr marL="0" indent="0" algn="ctr">
              <a:buNone/>
            </a:pPr>
            <a:r>
              <a:rPr lang="pl-PL" sz="4400" b="1" dirty="0">
                <a:ea typeface="+mn-lt"/>
                <a:cs typeface="+mn-lt"/>
              </a:rPr>
              <a:t>Kamienie: rubin, granat, koral.</a:t>
            </a:r>
            <a:endParaRPr lang="pl-PL" sz="4400" b="1" dirty="0"/>
          </a:p>
        </p:txBody>
      </p:sp>
      <p:pic>
        <p:nvPicPr>
          <p:cNvPr id="5122" name="Picture 2" descr="Numerologiczna 9 - Znaczenie liczby 9 | Numerologia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5" r="22126" b="2574"/>
          <a:stretch/>
        </p:blipFill>
        <p:spPr bwMode="auto">
          <a:xfrm>
            <a:off x="348343" y="4161294"/>
            <a:ext cx="2177143" cy="22104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80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5000">
        <p:checker/>
      </p:transition>
    </mc:Choice>
    <mc:Fallback xmlns="">
      <p:transition spd="slow" advClick="0" advTm="15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47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6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Obraz 4" descr="Obraz zawierający talerz, stół, kubek, żywność&#10;&#10;Opis wygenerowany automatycznie">
            <a:extLst>
              <a:ext uri="{FF2B5EF4-FFF2-40B4-BE49-F238E27FC236}">
                <a16:creationId xmlns:a16="http://schemas.microsoft.com/office/drawing/2014/main" id="{17F5CD17-7F12-4A80-AD10-446C76BC4B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t="29398" r="-1" b="29397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8D2A0DB3-EF43-4032-9B27-954E12CCB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0"/>
            <a:ext cx="12188952" cy="3732362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385AB8A-41FC-4FFC-B139-63CB40EE7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236" y="2070772"/>
            <a:ext cx="10190071" cy="255132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8000" b="1" kern="1200" dirty="0">
                <a:ln w="19050">
                  <a:solidFill>
                    <a:srgbClr val="7030A0"/>
                  </a:solidFill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WRÓŻBY </a:t>
            </a:r>
            <a:br>
              <a:rPr lang="pl-PL" sz="8000" b="1" kern="1200" dirty="0">
                <a:ln w="19050">
                  <a:solidFill>
                    <a:srgbClr val="7030A0"/>
                  </a:solidFill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</a:br>
            <a:r>
              <a:rPr lang="en-US" sz="8000" b="1" kern="1200" dirty="0">
                <a:ln w="19050">
                  <a:solidFill>
                    <a:srgbClr val="7030A0"/>
                  </a:solidFill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Z TALERZAMI</a:t>
            </a:r>
          </a:p>
        </p:txBody>
      </p:sp>
      <p:grpSp>
        <p:nvGrpSpPr>
          <p:cNvPr id="71" name="Top Left">
            <a:extLst>
              <a:ext uri="{FF2B5EF4-FFF2-40B4-BE49-F238E27FC236}">
                <a16:creationId xmlns:a16="http://schemas.microsoft.com/office/drawing/2014/main" id="{18579DB9-24B0-487B-81E3-8D02AD5F8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7180CB2C-161F-4538-9214-24AF97B01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E25AFBE-8731-4348-B66F-FD7E38F76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5F6C27D8-4E47-470F-B6B5-407CE7D1D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66348964-B561-445E-A6A4-730FBA428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C5D1A3FD-B031-4670-8F09-29E8E38D4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0BD3287-1860-4987-8CA5-8728EDBB6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E1FEEEA6-82B5-4005-A3D5-FC2A152F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80" name="Bottom Right">
            <a:extLst>
              <a:ext uri="{FF2B5EF4-FFF2-40B4-BE49-F238E27FC236}">
                <a16:creationId xmlns:a16="http://schemas.microsoft.com/office/drawing/2014/main" id="{8F281804-17FE-49B9-9065-1A44CD473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81" name="Graphic 157">
              <a:extLst>
                <a:ext uri="{FF2B5EF4-FFF2-40B4-BE49-F238E27FC236}">
                  <a16:creationId xmlns:a16="http://schemas.microsoft.com/office/drawing/2014/main" id="{737BB70B-7AAF-4229-8400-5AFF12A23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9B992201-AA48-4BE7-ADC2-908B16934F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840E3649-4ED2-4501-AF92-DEC3DFF5C8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68B38FD5-4195-4693-8AB7-D01C58D21E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F0635352-3FD2-43A8-832C-705F1CB917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FBEAF61E-74F7-41BA-9576-39B1961501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AB31D9B5-1401-4F40-BEE6-D492919954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8EDD38F5-BC63-401D-8C72-8D41A360A9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05CE5B18-7300-438F-80EB-4F4E431C8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6578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26DB85-372D-41BE-BA1D-7BAAC6E29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4" descr="Obraz zawierający osoba, wewnątrz, młode, chłopiec&#10;&#10;Opis wygenerowany automatycznie">
            <a:extLst>
              <a:ext uri="{FF2B5EF4-FFF2-40B4-BE49-F238E27FC236}">
                <a16:creationId xmlns:a16="http://schemas.microsoft.com/office/drawing/2014/main" id="{75B41E98-4A3D-4FB0-8904-92B814426E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274878" cy="6858000"/>
          </a:xfrm>
        </p:spPr>
      </p:pic>
    </p:spTree>
    <p:extLst>
      <p:ext uri="{BB962C8B-B14F-4D97-AF65-F5344CB8AC3E}">
        <p14:creationId xmlns:p14="http://schemas.microsoft.com/office/powerpoint/2010/main" val="362780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4000">
        <p14:rippl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18AB67A-7B32-42AF-8DF9-407855F0F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000" b="1" dirty="0">
                <a:latin typeface="Monotype Corsiva" panose="03010101010201010101" pitchFamily="66" charset="0"/>
                <a:cs typeface="Posterama"/>
              </a:rPr>
              <a:t>WRÓŻBY Z TALERZAMI</a:t>
            </a:r>
            <a:endParaRPr lang="pl-PL" sz="6000" dirty="0">
              <a:latin typeface="Monotype Corsiva" panose="03010101010201010101" pitchFamily="66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3559EBC-F507-4ADF-A046-669C28707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487" y="1567543"/>
            <a:ext cx="11161484" cy="489131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 algn="ctr">
              <a:buNone/>
            </a:pPr>
            <a:r>
              <a:rPr lang="pl-PL" b="1" dirty="0">
                <a:ea typeface="+mn-lt"/>
                <a:cs typeface="+mn-lt"/>
              </a:rPr>
              <a:t>Wróżba z wykorzystaniem 3 talerzy</a:t>
            </a:r>
            <a:br>
              <a:rPr lang="pl-PL" b="1" dirty="0">
                <a:ea typeface="+mn-lt"/>
                <a:cs typeface="+mn-lt"/>
              </a:rPr>
            </a:br>
            <a:r>
              <a:rPr lang="pl-PL" b="1" dirty="0">
                <a:ea typeface="+mn-lt"/>
                <a:cs typeface="+mn-lt"/>
              </a:rPr>
              <a:t>Pod talerzami leżą: obrączka, listek, różaniec. </a:t>
            </a:r>
          </a:p>
          <a:p>
            <a:pPr marL="0" indent="0" algn="ctr">
              <a:buNone/>
            </a:pPr>
            <a:r>
              <a:rPr lang="pl-PL" b="1" dirty="0">
                <a:ea typeface="+mn-lt"/>
                <a:cs typeface="+mn-lt"/>
              </a:rPr>
              <a:t>Osoba prowadząca za każdym razem "tasuje" talerze. </a:t>
            </a:r>
          </a:p>
          <a:p>
            <a:pPr marL="0" indent="0" algn="ctr">
              <a:buNone/>
            </a:pPr>
            <a:r>
              <a:rPr lang="pl-PL" b="1" dirty="0">
                <a:ea typeface="+mn-lt"/>
                <a:cs typeface="+mn-lt"/>
              </a:rPr>
              <a:t>Wylosowany symbol oznacza:</a:t>
            </a:r>
            <a:br>
              <a:rPr lang="pl-PL" b="1" dirty="0">
                <a:ea typeface="+mn-lt"/>
                <a:cs typeface="+mn-lt"/>
              </a:rPr>
            </a:br>
            <a:r>
              <a:rPr lang="pl-PL" b="1" dirty="0">
                <a:ea typeface="+mn-lt"/>
                <a:cs typeface="+mn-lt"/>
              </a:rPr>
              <a:t>Obrączka - rychłe zamążpójście,</a:t>
            </a:r>
            <a:br>
              <a:rPr lang="pl-PL" b="1" dirty="0">
                <a:ea typeface="+mn-lt"/>
                <a:cs typeface="+mn-lt"/>
              </a:rPr>
            </a:br>
            <a:r>
              <a:rPr lang="pl-PL" b="1" dirty="0">
                <a:ea typeface="+mn-lt"/>
                <a:cs typeface="+mn-lt"/>
              </a:rPr>
              <a:t>Listek - długotrwałe panieństwo,</a:t>
            </a:r>
            <a:br>
              <a:rPr lang="pl-PL" b="1" dirty="0">
                <a:ea typeface="+mn-lt"/>
                <a:cs typeface="+mn-lt"/>
              </a:rPr>
            </a:br>
            <a:r>
              <a:rPr lang="pl-PL" b="1" dirty="0">
                <a:ea typeface="+mn-lt"/>
                <a:cs typeface="+mn-lt"/>
              </a:rPr>
              <a:t>Różaniec - pójście do klasztoru.</a:t>
            </a:r>
            <a:br>
              <a:rPr lang="pl-PL" b="1" dirty="0">
                <a:ea typeface="+mn-lt"/>
                <a:cs typeface="+mn-lt"/>
              </a:rPr>
            </a:br>
            <a:r>
              <a:rPr lang="pl-PL" b="1" dirty="0">
                <a:ea typeface="+mn-lt"/>
                <a:cs typeface="+mn-lt"/>
              </a:rPr>
              <a:t>II Wróżba z wykorzystaniem 3 talerzy</a:t>
            </a:r>
            <a:br>
              <a:rPr lang="pl-PL" b="1" dirty="0">
                <a:ea typeface="+mn-lt"/>
                <a:cs typeface="+mn-lt"/>
              </a:rPr>
            </a:br>
            <a:r>
              <a:rPr lang="pl-PL" b="1" dirty="0">
                <a:ea typeface="+mn-lt"/>
                <a:cs typeface="+mn-lt"/>
              </a:rPr>
              <a:t>Pod talerzami ukryte są słoneczka z wymalowanymi buziami. Wylosowany kartonik wróży, jakich słoneczek(oznaczających wyniki edukacji) w tym roku szkolnym losujący będzie miał najwięcej.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148591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8000">
        <p14:ripple/>
      </p:transition>
    </mc:Choice>
    <mc:Fallback xmlns="">
      <p:transition spd="slow" advClick="0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44C8A1D-D6BD-4830-8FBE-2742B50A5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93486"/>
            <a:ext cx="10515600" cy="566896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pl-PL" sz="3400" b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Wróżba z wykorzystaniem 5 talerzy</a:t>
            </a:r>
            <a:br>
              <a:rPr lang="pl-PL" sz="3400" b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</a:br>
            <a:r>
              <a:rPr lang="pl-PL" sz="3400" b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Pod talerzami znajdują się: </a:t>
            </a:r>
          </a:p>
          <a:p>
            <a:pPr marL="0" indent="0" algn="ctr">
              <a:buNone/>
            </a:pPr>
            <a:r>
              <a:rPr lang="pl-PL" sz="3400" b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cukierek, piórko, ziarenko pieprzu, muszelka, kamyk. </a:t>
            </a:r>
          </a:p>
          <a:p>
            <a:pPr marL="0" indent="0" algn="ctr">
              <a:buNone/>
            </a:pPr>
            <a:r>
              <a:rPr lang="pl-PL" sz="3400" b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Każdy z rekwizytów ma swoje tajemnicze znaczenie:</a:t>
            </a:r>
            <a:br>
              <a:rPr lang="pl-PL" sz="3400" b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</a:br>
            <a:r>
              <a:rPr lang="pl-PL" sz="3400" b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Cukierek - życie słodkie i wesołe,</a:t>
            </a:r>
            <a:br>
              <a:rPr lang="pl-PL" sz="3400" b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</a:br>
            <a:r>
              <a:rPr lang="pl-PL" sz="3400" b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Piórko - życie lekkie i przyjemne,</a:t>
            </a:r>
            <a:br>
              <a:rPr lang="pl-PL" sz="3400" b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</a:br>
            <a:r>
              <a:rPr lang="pl-PL" sz="3400" b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Ziarenko pieprzu - życie pełne przygód,</a:t>
            </a:r>
            <a:br>
              <a:rPr lang="pl-PL" sz="3400" b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</a:br>
            <a:r>
              <a:rPr lang="pl-PL" sz="3400" b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Muszelka - życie na morzu lub w dalekim kraju,</a:t>
            </a:r>
            <a:br>
              <a:rPr lang="pl-PL" sz="3400" b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</a:br>
            <a:r>
              <a:rPr lang="pl-PL" sz="3400" b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Kamyk - życie pracowite i pożyteczne.</a:t>
            </a:r>
            <a:endParaRPr lang="pl-PL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8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76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85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94" name="Rectangle 93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98" name="Bottom Right">
            <a:extLst>
              <a:ext uri="{FF2B5EF4-FFF2-40B4-BE49-F238E27FC236}">
                <a16:creationId xmlns:a16="http://schemas.microsoft.com/office/drawing/2014/main" id="{5656314A-7360-472A-85B1-0CC7D3C5C0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63499FD5-DA9A-40DA-93B7-3903B0FB6A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100" name="Graphic 157">
              <a:extLst>
                <a:ext uri="{FF2B5EF4-FFF2-40B4-BE49-F238E27FC236}">
                  <a16:creationId xmlns:a16="http://schemas.microsoft.com/office/drawing/2014/main" id="{0A52B7C2-CDEF-4E8C-BEC4-F83F5A7E3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DFEF0EC5-5A73-49D5-B41D-BE464CB2EC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3A78AC46-8358-46F7-8053-BDB805B2A6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3D9EBE72-EB96-46AF-9479-A0B4E2F506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E778FF3A-B709-48E2-977C-350725CE9D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75CEE22A-EC37-49DA-AFBD-BC5C076958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B48EED8-5833-438B-BDC4-5D529230DB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15354540-D1D5-44A1-B33C-E3782C8BE7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72143CA-33C4-4A6C-99B9-0EB5F06772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D6654F01-17D9-419E-A8FE-FB75612E7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5925" y="2124064"/>
            <a:ext cx="4831179" cy="2444736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6600" b="1" kern="1200" dirty="0">
                <a:solidFill>
                  <a:schemeClr val="tx2"/>
                </a:solidFill>
                <a:latin typeface="Monotype Corsiva" panose="03010101010201010101" pitchFamily="66" charset="0"/>
              </a:rPr>
              <a:t>WRÓŻBY </a:t>
            </a:r>
            <a:br>
              <a:rPr lang="en-US" sz="6600" b="1" kern="1200" dirty="0">
                <a:solidFill>
                  <a:schemeClr val="tx2"/>
                </a:solidFill>
                <a:latin typeface="Monotype Corsiva" panose="03010101010201010101" pitchFamily="66" charset="0"/>
              </a:rPr>
            </a:br>
            <a:r>
              <a:rPr lang="en-US" sz="6600" b="1" kern="1200" dirty="0">
                <a:solidFill>
                  <a:schemeClr val="tx2"/>
                </a:solidFill>
                <a:latin typeface="Monotype Corsiva" panose="03010101010201010101" pitchFamily="66" charset="0"/>
              </a:rPr>
              <a:t>Z</a:t>
            </a:r>
            <a:r>
              <a:rPr lang="pl-PL" sz="6600" b="1" dirty="0">
                <a:latin typeface="Monotype Corsiva" panose="03010101010201010101" pitchFamily="66" charset="0"/>
              </a:rPr>
              <a:t> </a:t>
            </a:r>
            <a:r>
              <a:rPr lang="en-US" sz="6600" b="1" kern="1200" dirty="0">
                <a:solidFill>
                  <a:schemeClr val="tx2"/>
                </a:solidFill>
                <a:latin typeface="Monotype Corsiva" panose="03010101010201010101" pitchFamily="66" charset="0"/>
              </a:rPr>
              <a:t>KUBKAMI</a:t>
            </a:r>
          </a:p>
        </p:txBody>
      </p:sp>
      <p:pic>
        <p:nvPicPr>
          <p:cNvPr id="4" name="Obraz 4" descr="Obraz zawierający gra&#10;&#10;Opis wygenerowany automatycznie">
            <a:extLst>
              <a:ext uri="{FF2B5EF4-FFF2-40B4-BE49-F238E27FC236}">
                <a16:creationId xmlns:a16="http://schemas.microsoft.com/office/drawing/2014/main" id="{9A9E7F85-6EA7-4EC4-9D26-6ADE199451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3229" y="1028633"/>
            <a:ext cx="6402214" cy="4795480"/>
          </a:xfrm>
          <a:prstGeom prst="rect">
            <a:avLst/>
          </a:prstGeom>
        </p:spPr>
      </p:pic>
      <p:grpSp>
        <p:nvGrpSpPr>
          <p:cNvPr id="110" name="Top left">
            <a:extLst>
              <a:ext uri="{FF2B5EF4-FFF2-40B4-BE49-F238E27FC236}">
                <a16:creationId xmlns:a16="http://schemas.microsoft.com/office/drawing/2014/main" id="{3530084A-AE46-40C3-AEC2-05AE51DBE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2EB1988D-D0C1-4769-952F-AFED38C2C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C51D1B66-2529-4A19-8440-105458F15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9754BAC8-DD8C-4971-9849-97F66DDEE9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551C64B0-B7BA-43EF-8165-A989D1EECB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83A9894D-475B-4629-9643-CEB6BEEF5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E5E81DE-AC91-47A7-BCB7-F0C46AE19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182FC6CF-DCC9-469A-B15F-405E32C5B5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1F1624A4-F120-495F-BCDC-908EAC4C13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20" name="Cross">
            <a:extLst>
              <a:ext uri="{FF2B5EF4-FFF2-40B4-BE49-F238E27FC236}">
                <a16:creationId xmlns:a16="http://schemas.microsoft.com/office/drawing/2014/main" id="{7486C3FB-E613-42EE-BB94-C836C35091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45264" y="149792"/>
            <a:ext cx="118872" cy="118872"/>
            <a:chOff x="1175347" y="3733800"/>
            <a:chExt cx="118872" cy="118872"/>
          </a:xfrm>
        </p:grpSpPr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2A4D2DB4-ADC6-454F-88D2-920131F2BB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DC9C2CC8-1779-42F6-95C3-C68E02716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2133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42D1523-528B-42ED-BE84-71F5911D0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000" b="1" dirty="0">
                <a:latin typeface="Monotype Corsiva" panose="03010101010201010101" pitchFamily="66" charset="0"/>
                <a:cs typeface="Posterama"/>
              </a:rPr>
              <a:t>KUBKI PRZYSZŁOŚCI</a:t>
            </a:r>
            <a:endParaRPr lang="pl-PL" sz="6000" dirty="0">
              <a:latin typeface="Monotype Corsiva" panose="03010101010201010101" pitchFamily="66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0869101-32EB-4164-9344-619A2A6F0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pl-PL" b="1" dirty="0">
                <a:ea typeface="+mn-lt"/>
                <a:cs typeface="+mn-lt"/>
              </a:rPr>
              <a:t>Na stole pod plastykowymi kubkami kładziemy obrączkę, krzyżyk i monetę. Czwarty kubek pozostaje pusty. Osoba wskazuje wybrany kubek. Druga osoba odwraca go i tłumaczy znaczenie wybranego przedmiotu:</a:t>
            </a:r>
            <a:br>
              <a:rPr lang="pl-PL" b="1" dirty="0">
                <a:ea typeface="+mn-lt"/>
                <a:cs typeface="+mn-lt"/>
              </a:rPr>
            </a:br>
            <a:br>
              <a:rPr lang="pl-PL" b="1" dirty="0">
                <a:ea typeface="+mn-lt"/>
                <a:cs typeface="+mn-lt"/>
              </a:rPr>
            </a:br>
            <a:r>
              <a:rPr lang="pl-PL" b="1" dirty="0">
                <a:ea typeface="+mn-lt"/>
                <a:cs typeface="+mn-lt"/>
              </a:rPr>
              <a:t>Obrączka – małżeństwo w przyszłości.</a:t>
            </a:r>
            <a:br>
              <a:rPr lang="pl-PL" b="1" dirty="0">
                <a:ea typeface="+mn-lt"/>
                <a:cs typeface="+mn-lt"/>
              </a:rPr>
            </a:br>
            <a:r>
              <a:rPr lang="pl-PL" b="1" dirty="0">
                <a:ea typeface="+mn-lt"/>
                <a:cs typeface="+mn-lt"/>
              </a:rPr>
              <a:t>Krzyż – ksiądz, zakonnica, ciągłe modlitwy.</a:t>
            </a:r>
            <a:br>
              <a:rPr lang="pl-PL" b="1" dirty="0">
                <a:ea typeface="+mn-lt"/>
                <a:cs typeface="+mn-lt"/>
              </a:rPr>
            </a:br>
            <a:r>
              <a:rPr lang="pl-PL" b="1" dirty="0">
                <a:ea typeface="+mn-lt"/>
                <a:cs typeface="+mn-lt"/>
              </a:rPr>
              <a:t>Pusty kubek – zostaniesz starą panną lub kawalerem.</a:t>
            </a:r>
            <a:br>
              <a:rPr lang="pl-PL" b="1" dirty="0">
                <a:ea typeface="+mn-lt"/>
                <a:cs typeface="+mn-lt"/>
              </a:rPr>
            </a:br>
            <a:r>
              <a:rPr lang="pl-PL" b="1" dirty="0">
                <a:ea typeface="+mn-lt"/>
                <a:cs typeface="+mn-lt"/>
              </a:rPr>
              <a:t>Moneta - zostaniesz bardzo bogata/bogaty.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161301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76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85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94" name="Rectangle 93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98" name="Top left">
            <a:extLst>
              <a:ext uri="{FF2B5EF4-FFF2-40B4-BE49-F238E27FC236}">
                <a16:creationId xmlns:a16="http://schemas.microsoft.com/office/drawing/2014/main" id="{3DF7CE3A-5BDC-4E10-9388-4C79AC102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7EE8754-F2D6-4612-9200-7AFC134C92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241339C3-F988-4CF6-BDF8-4BA05CB8D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08138096-B969-482E-A58F-BD9CB0BBCD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0FC54DBC-FFE9-4D1A-A444-F4C7E392D3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829F8B6-CF1D-4661-853E-7075100EA2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7854BC5D-2232-41F5-98C2-3AC5EBFB87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C8892BEF-2479-47E3-BB9B-50C3BEEC5C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A44A0DB-BE5F-4000-9544-5623F83A16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717B8A77-4DE5-48C9-8169-D99582FA0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90" y="268664"/>
            <a:ext cx="10583117" cy="138119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b="1" kern="1200" dirty="0">
                <a:latin typeface="Monotype Corsiva" panose="03010101010201010101" pitchFamily="66" charset="0"/>
              </a:rPr>
              <a:t>WRÓŻBY Z ZAPAŁKAMI</a:t>
            </a:r>
            <a:endParaRPr lang="pl-PL" sz="6000" dirty="0">
              <a:latin typeface="Monotype Corsiva" panose="03010101010201010101" pitchFamily="66" charset="0"/>
            </a:endParaRPr>
          </a:p>
        </p:txBody>
      </p:sp>
      <p:grpSp>
        <p:nvGrpSpPr>
          <p:cNvPr id="108" name="Cross">
            <a:extLst>
              <a:ext uri="{FF2B5EF4-FFF2-40B4-BE49-F238E27FC236}">
                <a16:creationId xmlns:a16="http://schemas.microsoft.com/office/drawing/2014/main" id="{B270D064-4AA8-4476-8B01-32F8176A48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45264" y="149792"/>
            <a:ext cx="118872" cy="118872"/>
            <a:chOff x="1175347" y="3733800"/>
            <a:chExt cx="118872" cy="118872"/>
          </a:xfrm>
        </p:grpSpPr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3A8100D3-125D-4F8C-83B8-B5898B6F44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2153A7-5195-4EFC-B16A-D5758F9674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4" name="Obraz 4" descr="Obraz zawierający osoba, obiekt, wewnątrz, mężczyzna&#10;&#10;Opis wygenerowany automatycznie">
            <a:extLst>
              <a:ext uri="{FF2B5EF4-FFF2-40B4-BE49-F238E27FC236}">
                <a16:creationId xmlns:a16="http://schemas.microsoft.com/office/drawing/2014/main" id="{62775309-72C4-4571-B2AD-B3295EF1CC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4472" y="1561301"/>
            <a:ext cx="5286128" cy="4584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2" name="Bottom Right">
            <a:extLst>
              <a:ext uri="{FF2B5EF4-FFF2-40B4-BE49-F238E27FC236}">
                <a16:creationId xmlns:a16="http://schemas.microsoft.com/office/drawing/2014/main" id="{AB6237A3-9D32-467E-AA5A-14D0525939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3F057400-8420-478E-8A2F-B58D45E0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114" name="Graphic 157">
              <a:extLst>
                <a:ext uri="{FF2B5EF4-FFF2-40B4-BE49-F238E27FC236}">
                  <a16:creationId xmlns:a16="http://schemas.microsoft.com/office/drawing/2014/main" id="{CC012467-B7B8-440A-8DAB-5EFF70FA5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00F8C8E4-FB02-4F5D-9DC9-A062442E46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8A40D7C3-FA31-4AF6-AD75-E54BF48E96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B128BB2D-104A-4CDF-8D53-D83ACBC85B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EA3CCEA3-9A1A-408D-9344-64347FAFAE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7C8F56CD-A9BE-4A11-90D6-A0C38552E2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20152681-AFB0-428A-B6D0-BC183F8C4E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3AD8FD39-79C9-4EA7-A00A-CDA13E0095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9A2652E6-AEC0-4A6E-9E79-B09605219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9743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ED549B-C294-4918-8442-60421386F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600" b="1" dirty="0">
                <a:latin typeface="Monotype Corsiva" panose="03010101010201010101" pitchFamily="66" charset="0"/>
                <a:cs typeface="Posterama"/>
              </a:rPr>
              <a:t>WRÓŻBA Z ZAPAŁKI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88C30B1-0EDF-4CA8-B03F-D6383E093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314" y="1640115"/>
            <a:ext cx="10784114" cy="388370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pl-PL" sz="4400" b="1" dirty="0">
                <a:ea typeface="+mn-lt"/>
                <a:cs typeface="+mn-lt"/>
              </a:rPr>
              <a:t>Pomyśl sobie życzenie i zapal dwie zapałki. Trzymaj je płonącymi łebkami do góry. Jeżeli zapałki będą palić się „ku sobie”, życzenie się spełni w ciągu roku, a jeśli nie - będziesz musiała dłużej poczekać na jego realizację.</a:t>
            </a:r>
            <a:endParaRPr lang="pl-PL" sz="4400" b="1" dirty="0"/>
          </a:p>
        </p:txBody>
      </p:sp>
    </p:spTree>
    <p:extLst>
      <p:ext uri="{BB962C8B-B14F-4D97-AF65-F5344CB8AC3E}">
        <p14:creationId xmlns:p14="http://schemas.microsoft.com/office/powerpoint/2010/main" val="419432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7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6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39" name="Bottom Right">
            <a:extLst>
              <a:ext uri="{FF2B5EF4-FFF2-40B4-BE49-F238E27FC236}">
                <a16:creationId xmlns:a16="http://schemas.microsoft.com/office/drawing/2014/main" id="{5656314A-7360-472A-85B1-0CC7D3C5C0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3499FD5-DA9A-40DA-93B7-3903B0FB6A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41" name="Graphic 157">
              <a:extLst>
                <a:ext uri="{FF2B5EF4-FFF2-40B4-BE49-F238E27FC236}">
                  <a16:creationId xmlns:a16="http://schemas.microsoft.com/office/drawing/2014/main" id="{0A52B7C2-CDEF-4E8C-BEC4-F83F5A7E3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DFEF0EC5-5A73-49D5-B41D-BE464CB2EC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3A78AC46-8358-46F7-8053-BDB805B2A6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3D9EBE72-EB96-46AF-9479-A0B4E2F506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E778FF3A-B709-48E2-977C-350725CE9D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75CEE22A-EC37-49DA-AFBD-BC5C076958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EB48EED8-5833-438B-BDC4-5D529230DB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15354540-D1D5-44A1-B33C-E3782C8BE7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72143CA-33C4-4A6C-99B9-0EB5F06772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D9E03573-AAE8-4182-8105-E1F867325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3230" y="1517437"/>
            <a:ext cx="4985270" cy="315541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7200" b="1" dirty="0">
                <a:latin typeface="Monotype Corsiva" panose="03010101010201010101" pitchFamily="66" charset="0"/>
                <a:cs typeface="Posterama"/>
              </a:rPr>
              <a:t>WRÓŻBY ZE SZPILKAMI</a:t>
            </a:r>
            <a:endParaRPr lang="en-US" sz="7200" b="1" kern="1200" dirty="0">
              <a:solidFill>
                <a:schemeClr val="tx2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B354A907-D5F6-4BE0-B131-FA0E77A111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3229" y="1028633"/>
            <a:ext cx="6402214" cy="4795480"/>
          </a:xfrm>
          <a:prstGeom prst="rect">
            <a:avLst/>
          </a:prstGeom>
        </p:spPr>
      </p:pic>
      <p:grpSp>
        <p:nvGrpSpPr>
          <p:cNvPr id="51" name="Top left">
            <a:extLst>
              <a:ext uri="{FF2B5EF4-FFF2-40B4-BE49-F238E27FC236}">
                <a16:creationId xmlns:a16="http://schemas.microsoft.com/office/drawing/2014/main" id="{3530084A-AE46-40C3-AEC2-05AE51DBE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EB1988D-D0C1-4769-952F-AFED38C2C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51D1B66-2529-4A19-8440-105458F15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754BAC8-DD8C-4971-9849-97F66DDEE9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551C64B0-B7BA-43EF-8165-A989D1EECB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83A9894D-475B-4629-9643-CEB6BEEF5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E5E81DE-AC91-47A7-BCB7-F0C46AE19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82FC6CF-DCC9-469A-B15F-405E32C5B5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1F1624A4-F120-495F-BCDC-908EAC4C13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61" name="Cross">
            <a:extLst>
              <a:ext uri="{FF2B5EF4-FFF2-40B4-BE49-F238E27FC236}">
                <a16:creationId xmlns:a16="http://schemas.microsoft.com/office/drawing/2014/main" id="{7486C3FB-E613-42EE-BB94-C836C35091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45264" y="149792"/>
            <a:ext cx="118872" cy="118872"/>
            <a:chOff x="1175347" y="3733800"/>
            <a:chExt cx="118872" cy="118872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A4D2DB4-ADC6-454F-88D2-920131F2BB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C9C2CC8-1779-42F6-95C3-C68E02716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64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78C7F3-EBA8-4943-9074-742E3D066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600" b="1" dirty="0">
                <a:latin typeface="Monotype Corsiva" panose="03010101010201010101" pitchFamily="66" charset="0"/>
                <a:cs typeface="Posterama"/>
              </a:rPr>
              <a:t>SZPILKA PRAWDY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CC9C0A4-3F45-4B03-894B-E63964F5DB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 algn="ctr">
              <a:buNone/>
            </a:pPr>
            <a:r>
              <a:rPr lang="pl-PL" b="1" dirty="0">
                <a:ea typeface="+mn-lt"/>
                <a:cs typeface="+mn-lt"/>
              </a:rPr>
              <a:t>Będziesz potrzebować:</a:t>
            </a:r>
            <a:br>
              <a:rPr lang="pl-PL" b="1" dirty="0">
                <a:ea typeface="+mn-lt"/>
                <a:cs typeface="+mn-lt"/>
              </a:rPr>
            </a:br>
            <a:r>
              <a:rPr lang="pl-PL" b="1" dirty="0">
                <a:ea typeface="+mn-lt"/>
                <a:cs typeface="+mn-lt"/>
              </a:rPr>
              <a:t>– 7 lub 13 szpilek</a:t>
            </a:r>
            <a:br>
              <a:rPr lang="pl-PL" b="1" dirty="0">
                <a:ea typeface="+mn-lt"/>
                <a:cs typeface="+mn-lt"/>
              </a:rPr>
            </a:br>
            <a:r>
              <a:rPr lang="pl-PL" b="1" dirty="0">
                <a:ea typeface="+mn-lt"/>
                <a:cs typeface="+mn-lt"/>
              </a:rPr>
              <a:t>– stół z obrusem lub serwetką</a:t>
            </a:r>
            <a:br>
              <a:rPr lang="pl-PL" b="1" dirty="0">
                <a:ea typeface="+mn-lt"/>
                <a:cs typeface="+mn-lt"/>
              </a:rPr>
            </a:br>
            <a:r>
              <a:rPr lang="pl-PL" b="1" dirty="0">
                <a:ea typeface="+mn-lt"/>
                <a:cs typeface="+mn-lt"/>
              </a:rPr>
              <a:t>– kubek</a:t>
            </a:r>
            <a:endParaRPr lang="pl-PL" b="1" dirty="0"/>
          </a:p>
          <a:p>
            <a:pPr marL="0" indent="0" algn="ctr">
              <a:buNone/>
            </a:pPr>
            <a:r>
              <a:rPr lang="pl-PL" b="1" dirty="0">
                <a:ea typeface="+mn-lt"/>
                <a:cs typeface="+mn-lt"/>
              </a:rPr>
              <a:t>Szpilki wkładamy do kubeczka, </a:t>
            </a:r>
          </a:p>
          <a:p>
            <a:pPr marL="0" indent="0" algn="ctr">
              <a:buNone/>
            </a:pPr>
            <a:r>
              <a:rPr lang="pl-PL" b="1" dirty="0">
                <a:ea typeface="+mn-lt"/>
                <a:cs typeface="+mn-lt"/>
              </a:rPr>
              <a:t>potrząsamy nim i wysypujemy szpilki na stół pokryty obrusem, tak długo aż w układzie rozpoznamy jakąś literę.</a:t>
            </a:r>
            <a:endParaRPr lang="pl-PL" b="1" dirty="0"/>
          </a:p>
          <a:p>
            <a:pPr marL="0" indent="0" algn="ctr">
              <a:buNone/>
            </a:pPr>
            <a:r>
              <a:rPr lang="pl-PL" b="1" dirty="0">
                <a:ea typeface="+mn-lt"/>
                <a:cs typeface="+mn-lt"/>
              </a:rPr>
              <a:t>Następnie odczytujemy literki, jakie zostały utworzone przez rozsypane szpilki. Oto ich znaczenie:</a:t>
            </a:r>
            <a:endParaRPr lang="pl-PL" b="1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3733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388B9A8-D53E-4030-832F-8B4ABFA2E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78971"/>
            <a:ext cx="10515600" cy="569799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pl-PL" b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A – przed tobą podróż lub przeprowadzka</a:t>
            </a:r>
            <a:br>
              <a:rPr lang="pl-PL" b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</a:br>
            <a:r>
              <a:rPr lang="pl-PL" b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E – pomyślność w szkole</a:t>
            </a:r>
            <a:br>
              <a:rPr lang="pl-PL" b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</a:br>
            <a:r>
              <a:rPr lang="pl-PL" b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H – szczęście w miłości</a:t>
            </a:r>
            <a:br>
              <a:rPr lang="pl-PL" b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</a:br>
            <a:r>
              <a:rPr lang="pl-PL" b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K – sukcesy w nauce i towarzystwie</a:t>
            </a:r>
            <a:br>
              <a:rPr lang="pl-PL" b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</a:br>
            <a:r>
              <a:rPr lang="pl-PL" b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L – uważaj na złodziejaszków kieszonkowych (jeżeli litera jest odwrócona – ostrzega przed chorobą lub wypadkiem)</a:t>
            </a:r>
            <a:br>
              <a:rPr lang="pl-PL" b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</a:br>
            <a:r>
              <a:rPr lang="pl-PL" b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M – wyjątkowo korzystna propozycja</a:t>
            </a:r>
            <a:br>
              <a:rPr lang="pl-PL" b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</a:br>
            <a:r>
              <a:rPr lang="pl-PL" b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N – dobra passa w najbliższej przyszłości</a:t>
            </a:r>
            <a:br>
              <a:rPr lang="pl-PL" b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</a:br>
            <a:r>
              <a:rPr lang="pl-PL" b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T – pomoc oddanych przyjaciół</a:t>
            </a:r>
            <a:br>
              <a:rPr lang="pl-PL" b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</a:br>
            <a:r>
              <a:rPr lang="pl-PL" b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W – uważaj na oszustów wokół ciebie</a:t>
            </a:r>
            <a:br>
              <a:rPr lang="pl-PL" b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</a:br>
            <a:r>
              <a:rPr lang="pl-PL" b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V – ktoś będzie chciał cię wykorzystać</a:t>
            </a:r>
            <a:br>
              <a:rPr lang="pl-PL" b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</a:br>
            <a:r>
              <a:rPr lang="pl-PL" b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X – szczęście sprzyja ci we wszystkim.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0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7000">
        <p14:ripple/>
      </p:transition>
    </mc:Choice>
    <mc:Fallback xmlns="">
      <p:transition spd="slow" advClick="0" advTm="1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7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6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81BC67A1-175E-439E-85E2-88911C119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4A7B82C-30F1-42B4-BE36-3DB42DD51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3CA1578-CEEB-41BB-8068-C0DA02C36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stół, obiekt, osoba, oświetlony&#10;&#10;Opis wygenerowany automatycznie">
            <a:extLst>
              <a:ext uri="{FF2B5EF4-FFF2-40B4-BE49-F238E27FC236}">
                <a16:creationId xmlns:a16="http://schemas.microsoft.com/office/drawing/2014/main" id="{9328F01F-7F31-462A-9256-3A15589524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90000"/>
          </a:blip>
          <a:srcRect t="11367" r="-1" b="45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grpSp>
        <p:nvGrpSpPr>
          <p:cNvPr id="41" name="Graphic 3">
            <a:extLst>
              <a:ext uri="{FF2B5EF4-FFF2-40B4-BE49-F238E27FC236}">
                <a16:creationId xmlns:a16="http://schemas.microsoft.com/office/drawing/2014/main" id="{7DF11618-754F-4C58-94AD-F7AA3530D6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-125493" y="145598"/>
            <a:ext cx="5104732" cy="4853749"/>
            <a:chOff x="3538537" y="995362"/>
            <a:chExt cx="5104732" cy="4853749"/>
          </a:xfrm>
          <a:noFill/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54C1B16-3C93-4003-88AD-F74DAD18C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48071" y="1004887"/>
              <a:ext cx="5085197" cy="4844224"/>
            </a:xfrm>
            <a:custGeom>
              <a:avLst/>
              <a:gdLst>
                <a:gd name="connsiteX0" fmla="*/ 425663 w 5085197"/>
                <a:gd name="connsiteY0" fmla="*/ 0 h 4844224"/>
                <a:gd name="connsiteX1" fmla="*/ 277263 w 5085197"/>
                <a:gd name="connsiteY1" fmla="*/ 200882 h 4844224"/>
                <a:gd name="connsiteX2" fmla="*/ 155629 w 5085197"/>
                <a:gd name="connsiteY2" fmla="*/ 472154 h 4844224"/>
                <a:gd name="connsiteX3" fmla="*/ 55998 w 5085197"/>
                <a:gd name="connsiteY3" fmla="*/ 785336 h 4844224"/>
                <a:gd name="connsiteX4" fmla="*/ 6182 w 5085197"/>
                <a:gd name="connsiteY4" fmla="*/ 1154335 h 4844224"/>
                <a:gd name="connsiteX5" fmla="*/ 6182 w 5085197"/>
                <a:gd name="connsiteY5" fmla="*/ 1577245 h 4844224"/>
                <a:gd name="connsiteX6" fmla="*/ 59998 w 5085197"/>
                <a:gd name="connsiteY6" fmla="*/ 1960245 h 4844224"/>
                <a:gd name="connsiteX7" fmla="*/ 187633 w 5085197"/>
                <a:gd name="connsiteY7" fmla="*/ 2261426 h 4844224"/>
                <a:gd name="connsiteX8" fmla="*/ 365084 w 5085197"/>
                <a:gd name="connsiteY8" fmla="*/ 2474881 h 4844224"/>
                <a:gd name="connsiteX9" fmla="*/ 642261 w 5085197"/>
                <a:gd name="connsiteY9" fmla="*/ 2658428 h 4844224"/>
                <a:gd name="connsiteX10" fmla="*/ 965254 w 5085197"/>
                <a:gd name="connsiteY10" fmla="*/ 2770156 h 4844224"/>
                <a:gd name="connsiteX11" fmla="*/ 1312155 w 5085197"/>
                <a:gd name="connsiteY11" fmla="*/ 2812066 h 4844224"/>
                <a:gd name="connsiteX12" fmla="*/ 1493606 w 5085197"/>
                <a:gd name="connsiteY12" fmla="*/ 2877884 h 4844224"/>
                <a:gd name="connsiteX13" fmla="*/ 1700965 w 5085197"/>
                <a:gd name="connsiteY13" fmla="*/ 3085338 h 4844224"/>
                <a:gd name="connsiteX14" fmla="*/ 1856508 w 5085197"/>
                <a:gd name="connsiteY14" fmla="*/ 3320701 h 4844224"/>
                <a:gd name="connsiteX15" fmla="*/ 1968141 w 5085197"/>
                <a:gd name="connsiteY15" fmla="*/ 3460337 h 4844224"/>
                <a:gd name="connsiteX16" fmla="*/ 2147593 w 5085197"/>
                <a:gd name="connsiteY16" fmla="*/ 3544157 h 4844224"/>
                <a:gd name="connsiteX17" fmla="*/ 2492493 w 5085197"/>
                <a:gd name="connsiteY17" fmla="*/ 3544157 h 4844224"/>
                <a:gd name="connsiteX18" fmla="*/ 2729760 w 5085197"/>
                <a:gd name="connsiteY18" fmla="*/ 3544157 h 4844224"/>
                <a:gd name="connsiteX19" fmla="*/ 2865301 w 5085197"/>
                <a:gd name="connsiteY19" fmla="*/ 3627978 h 4844224"/>
                <a:gd name="connsiteX20" fmla="*/ 2984935 w 5085197"/>
                <a:gd name="connsiteY20" fmla="*/ 3773615 h 4844224"/>
                <a:gd name="connsiteX21" fmla="*/ 3126477 w 5085197"/>
                <a:gd name="connsiteY21" fmla="*/ 3995071 h 4844224"/>
                <a:gd name="connsiteX22" fmla="*/ 3293926 w 5085197"/>
                <a:gd name="connsiteY22" fmla="*/ 4348163 h 4844224"/>
                <a:gd name="connsiteX23" fmla="*/ 3445469 w 5085197"/>
                <a:gd name="connsiteY23" fmla="*/ 4623435 h 4844224"/>
                <a:gd name="connsiteX24" fmla="*/ 3549196 w 5085197"/>
                <a:gd name="connsiteY24" fmla="*/ 4727163 h 4844224"/>
                <a:gd name="connsiteX25" fmla="*/ 3953913 w 5085197"/>
                <a:gd name="connsiteY25" fmla="*/ 4773073 h 4844224"/>
                <a:gd name="connsiteX26" fmla="*/ 4406542 w 5085197"/>
                <a:gd name="connsiteY26" fmla="*/ 4729163 h 4844224"/>
                <a:gd name="connsiteX27" fmla="*/ 4573991 w 5085197"/>
                <a:gd name="connsiteY27" fmla="*/ 4709256 h 4844224"/>
                <a:gd name="connsiteX28" fmla="*/ 5085198 w 5085197"/>
                <a:gd name="connsiteY28" fmla="*/ 4844225 h 4844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085197" h="4844224">
                  <a:moveTo>
                    <a:pt x="425663" y="0"/>
                  </a:moveTo>
                  <a:cubicBezTo>
                    <a:pt x="425663" y="0"/>
                    <a:pt x="309172" y="142875"/>
                    <a:pt x="277263" y="200882"/>
                  </a:cubicBezTo>
                  <a:cubicBezTo>
                    <a:pt x="229448" y="287846"/>
                    <a:pt x="191253" y="379571"/>
                    <a:pt x="155629" y="472154"/>
                  </a:cubicBezTo>
                  <a:cubicBezTo>
                    <a:pt x="116291" y="574548"/>
                    <a:pt x="80953" y="678561"/>
                    <a:pt x="55998" y="785336"/>
                  </a:cubicBezTo>
                  <a:cubicBezTo>
                    <a:pt x="27804" y="906399"/>
                    <a:pt x="13707" y="1030224"/>
                    <a:pt x="6182" y="1154335"/>
                  </a:cubicBezTo>
                  <a:cubicBezTo>
                    <a:pt x="-2391" y="1295114"/>
                    <a:pt x="-1724" y="1436370"/>
                    <a:pt x="6182" y="1577245"/>
                  </a:cubicBezTo>
                  <a:cubicBezTo>
                    <a:pt x="13421" y="1706309"/>
                    <a:pt x="26851" y="1835372"/>
                    <a:pt x="59998" y="1960245"/>
                  </a:cubicBezTo>
                  <a:cubicBezTo>
                    <a:pt x="88097" y="2066258"/>
                    <a:pt x="130007" y="2168176"/>
                    <a:pt x="187633" y="2261426"/>
                  </a:cubicBezTo>
                  <a:cubicBezTo>
                    <a:pt x="236496" y="2340578"/>
                    <a:pt x="296028" y="2412587"/>
                    <a:pt x="365084" y="2474881"/>
                  </a:cubicBezTo>
                  <a:cubicBezTo>
                    <a:pt x="447761" y="2549366"/>
                    <a:pt x="542439" y="2609088"/>
                    <a:pt x="642261" y="2658428"/>
                  </a:cubicBezTo>
                  <a:cubicBezTo>
                    <a:pt x="744941" y="2709196"/>
                    <a:pt x="852573" y="2749963"/>
                    <a:pt x="965254" y="2770156"/>
                  </a:cubicBezTo>
                  <a:cubicBezTo>
                    <a:pt x="1080030" y="2790635"/>
                    <a:pt x="1197664" y="2789778"/>
                    <a:pt x="1312155" y="2812066"/>
                  </a:cubicBezTo>
                  <a:cubicBezTo>
                    <a:pt x="1375877" y="2824448"/>
                    <a:pt x="1437980" y="2844641"/>
                    <a:pt x="1493606" y="2877884"/>
                  </a:cubicBezTo>
                  <a:cubicBezTo>
                    <a:pt x="1578283" y="2928366"/>
                    <a:pt x="1643053" y="3005138"/>
                    <a:pt x="1700965" y="3085338"/>
                  </a:cubicBezTo>
                  <a:cubicBezTo>
                    <a:pt x="1756020" y="3161538"/>
                    <a:pt x="1805645" y="3241548"/>
                    <a:pt x="1856508" y="3320701"/>
                  </a:cubicBezTo>
                  <a:cubicBezTo>
                    <a:pt x="1888893" y="3371183"/>
                    <a:pt x="1922707" y="3421380"/>
                    <a:pt x="1968141" y="3460337"/>
                  </a:cubicBezTo>
                  <a:cubicBezTo>
                    <a:pt x="2019005" y="3503962"/>
                    <a:pt x="2082060" y="3529679"/>
                    <a:pt x="2147593" y="3544157"/>
                  </a:cubicBezTo>
                  <a:cubicBezTo>
                    <a:pt x="2260559" y="3569018"/>
                    <a:pt x="2377526" y="3558445"/>
                    <a:pt x="2492493" y="3544157"/>
                  </a:cubicBezTo>
                  <a:cubicBezTo>
                    <a:pt x="2572122" y="3534251"/>
                    <a:pt x="2653370" y="3521012"/>
                    <a:pt x="2729760" y="3544157"/>
                  </a:cubicBezTo>
                  <a:cubicBezTo>
                    <a:pt x="2781291" y="3559778"/>
                    <a:pt x="2826249" y="3590735"/>
                    <a:pt x="2865301" y="3627978"/>
                  </a:cubicBezTo>
                  <a:cubicBezTo>
                    <a:pt x="2910831" y="3671411"/>
                    <a:pt x="2948550" y="3722180"/>
                    <a:pt x="2984935" y="3773615"/>
                  </a:cubicBezTo>
                  <a:cubicBezTo>
                    <a:pt x="3035608" y="3845147"/>
                    <a:pt x="3084471" y="3918109"/>
                    <a:pt x="3126477" y="3995071"/>
                  </a:cubicBezTo>
                  <a:cubicBezTo>
                    <a:pt x="3188961" y="4109371"/>
                    <a:pt x="3239729" y="4229576"/>
                    <a:pt x="3293926" y="4348163"/>
                  </a:cubicBezTo>
                  <a:cubicBezTo>
                    <a:pt x="3337646" y="4443698"/>
                    <a:pt x="3384318" y="4538187"/>
                    <a:pt x="3445469" y="4623435"/>
                  </a:cubicBezTo>
                  <a:cubicBezTo>
                    <a:pt x="3474330" y="4663631"/>
                    <a:pt x="3507858" y="4700207"/>
                    <a:pt x="3549196" y="4727163"/>
                  </a:cubicBezTo>
                  <a:cubicBezTo>
                    <a:pt x="3665401" y="4802886"/>
                    <a:pt x="3813896" y="4783931"/>
                    <a:pt x="3953913" y="4773073"/>
                  </a:cubicBezTo>
                  <a:cubicBezTo>
                    <a:pt x="4105170" y="4761262"/>
                    <a:pt x="4256904" y="4753928"/>
                    <a:pt x="4406542" y="4729163"/>
                  </a:cubicBezTo>
                  <a:cubicBezTo>
                    <a:pt x="4462168" y="4720019"/>
                    <a:pt x="4517698" y="4709256"/>
                    <a:pt x="4573991" y="4709256"/>
                  </a:cubicBezTo>
                  <a:cubicBezTo>
                    <a:pt x="4675813" y="4709065"/>
                    <a:pt x="4891841" y="4844225"/>
                    <a:pt x="5085198" y="4844225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E65E8AD-ED51-4874-AABA-DDA0C15978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22792" y="1004887"/>
              <a:ext cx="5010476" cy="4649438"/>
            </a:xfrm>
            <a:custGeom>
              <a:avLst/>
              <a:gdLst>
                <a:gd name="connsiteX0" fmla="*/ 454193 w 5010476"/>
                <a:gd name="connsiteY0" fmla="*/ 0 h 4649438"/>
                <a:gd name="connsiteX1" fmla="*/ 352085 w 5010476"/>
                <a:gd name="connsiteY1" fmla="*/ 92869 h 4649438"/>
                <a:gd name="connsiteX2" fmla="*/ 242452 w 5010476"/>
                <a:gd name="connsiteY2" fmla="*/ 260414 h 4649438"/>
                <a:gd name="connsiteX3" fmla="*/ 130819 w 5010476"/>
                <a:gd name="connsiteY3" fmla="*/ 535686 h 4649438"/>
                <a:gd name="connsiteX4" fmla="*/ 57000 w 5010476"/>
                <a:gd name="connsiteY4" fmla="*/ 761143 h 4649438"/>
                <a:gd name="connsiteX5" fmla="*/ 3184 w 5010476"/>
                <a:gd name="connsiteY5" fmla="*/ 1140143 h 4649438"/>
                <a:gd name="connsiteX6" fmla="*/ 3184 w 5010476"/>
                <a:gd name="connsiteY6" fmla="*/ 1439704 h 4649438"/>
                <a:gd name="connsiteX7" fmla="*/ 60524 w 5010476"/>
                <a:gd name="connsiteY7" fmla="*/ 1905953 h 4649438"/>
                <a:gd name="connsiteX8" fmla="*/ 213686 w 5010476"/>
                <a:gd name="connsiteY8" fmla="*/ 2269808 h 4649438"/>
                <a:gd name="connsiteX9" fmla="*/ 373325 w 5010476"/>
                <a:gd name="connsiteY9" fmla="*/ 2455926 h 4649438"/>
                <a:gd name="connsiteX10" fmla="*/ 644502 w 5010476"/>
                <a:gd name="connsiteY10" fmla="*/ 2625662 h 4649438"/>
                <a:gd name="connsiteX11" fmla="*/ 902915 w 5010476"/>
                <a:gd name="connsiteY11" fmla="*/ 2697195 h 4649438"/>
                <a:gd name="connsiteX12" fmla="*/ 1224860 w 5010476"/>
                <a:gd name="connsiteY12" fmla="*/ 2719102 h 4649438"/>
                <a:gd name="connsiteX13" fmla="*/ 1430315 w 5010476"/>
                <a:gd name="connsiteY13" fmla="*/ 2731008 h 4649438"/>
                <a:gd name="connsiteX14" fmla="*/ 1652914 w 5010476"/>
                <a:gd name="connsiteY14" fmla="*/ 2852642 h 4649438"/>
                <a:gd name="connsiteX15" fmla="*/ 1739306 w 5010476"/>
                <a:gd name="connsiteY15" fmla="*/ 2985611 h 4649438"/>
                <a:gd name="connsiteX16" fmla="*/ 1848938 w 5010476"/>
                <a:gd name="connsiteY16" fmla="*/ 3155156 h 4649438"/>
                <a:gd name="connsiteX17" fmla="*/ 2015054 w 5010476"/>
                <a:gd name="connsiteY17" fmla="*/ 3294793 h 4649438"/>
                <a:gd name="connsiteX18" fmla="*/ 2231082 w 5010476"/>
                <a:gd name="connsiteY18" fmla="*/ 3336322 h 4649438"/>
                <a:gd name="connsiteX19" fmla="*/ 2427106 w 5010476"/>
                <a:gd name="connsiteY19" fmla="*/ 3278124 h 4649438"/>
                <a:gd name="connsiteX20" fmla="*/ 2531786 w 5010476"/>
                <a:gd name="connsiteY20" fmla="*/ 3151823 h 4649438"/>
                <a:gd name="connsiteX21" fmla="*/ 2520165 w 5010476"/>
                <a:gd name="connsiteY21" fmla="*/ 2907411 h 4649438"/>
                <a:gd name="connsiteX22" fmla="*/ 2481970 w 5010476"/>
                <a:gd name="connsiteY22" fmla="*/ 2648045 h 4649438"/>
                <a:gd name="connsiteX23" fmla="*/ 2458729 w 5010476"/>
                <a:gd name="connsiteY23" fmla="*/ 2513362 h 4649438"/>
                <a:gd name="connsiteX24" fmla="*/ 2458729 w 5010476"/>
                <a:gd name="connsiteY24" fmla="*/ 2408587 h 4649438"/>
                <a:gd name="connsiteX25" fmla="*/ 2581697 w 5010476"/>
                <a:gd name="connsiteY25" fmla="*/ 2310479 h 4649438"/>
                <a:gd name="connsiteX26" fmla="*/ 2762767 w 5010476"/>
                <a:gd name="connsiteY26" fmla="*/ 2325434 h 4649438"/>
                <a:gd name="connsiteX27" fmla="*/ 2872400 w 5010476"/>
                <a:gd name="connsiteY27" fmla="*/ 2410206 h 4649438"/>
                <a:gd name="connsiteX28" fmla="*/ 2925549 w 5010476"/>
                <a:gd name="connsiteY28" fmla="*/ 2637949 h 4649438"/>
                <a:gd name="connsiteX29" fmla="*/ 2820869 w 5010476"/>
                <a:gd name="connsiteY29" fmla="*/ 2968752 h 4649438"/>
                <a:gd name="connsiteX30" fmla="*/ 2789342 w 5010476"/>
                <a:gd name="connsiteY30" fmla="*/ 3194876 h 4649438"/>
                <a:gd name="connsiteX31" fmla="*/ 2889069 w 5010476"/>
                <a:gd name="connsiteY31" fmla="*/ 3447574 h 4649438"/>
                <a:gd name="connsiteX32" fmla="*/ 3070139 w 5010476"/>
                <a:gd name="connsiteY32" fmla="*/ 3783330 h 4649438"/>
                <a:gd name="connsiteX33" fmla="*/ 3181486 w 5010476"/>
                <a:gd name="connsiteY33" fmla="*/ 4014407 h 4649438"/>
                <a:gd name="connsiteX34" fmla="*/ 3351888 w 5010476"/>
                <a:gd name="connsiteY34" fmla="*/ 4312539 h 4649438"/>
                <a:gd name="connsiteX35" fmla="*/ 3512194 w 5010476"/>
                <a:gd name="connsiteY35" fmla="*/ 4504087 h 4649438"/>
                <a:gd name="connsiteX36" fmla="*/ 3670119 w 5010476"/>
                <a:gd name="connsiteY36" fmla="*/ 4595051 h 4649438"/>
                <a:gd name="connsiteX37" fmla="*/ 3909386 w 5010476"/>
                <a:gd name="connsiteY37" fmla="*/ 4623816 h 4649438"/>
                <a:gd name="connsiteX38" fmla="*/ 4136653 w 5010476"/>
                <a:gd name="connsiteY38" fmla="*/ 4623816 h 4649438"/>
                <a:gd name="connsiteX39" fmla="*/ 4435071 w 5010476"/>
                <a:gd name="connsiteY39" fmla="*/ 4599432 h 4649438"/>
                <a:gd name="connsiteX40" fmla="*/ 4562992 w 5010476"/>
                <a:gd name="connsiteY40" fmla="*/ 4599432 h 4649438"/>
                <a:gd name="connsiteX41" fmla="*/ 5010477 w 5010476"/>
                <a:gd name="connsiteY41" fmla="*/ 4649439 h 46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5010476" h="4649438">
                  <a:moveTo>
                    <a:pt x="454193" y="0"/>
                  </a:moveTo>
                  <a:cubicBezTo>
                    <a:pt x="448478" y="9811"/>
                    <a:pt x="357800" y="83153"/>
                    <a:pt x="352085" y="92869"/>
                  </a:cubicBezTo>
                  <a:cubicBezTo>
                    <a:pt x="318271" y="150495"/>
                    <a:pt x="275694" y="202597"/>
                    <a:pt x="242452" y="260414"/>
                  </a:cubicBezTo>
                  <a:cubicBezTo>
                    <a:pt x="192922" y="346424"/>
                    <a:pt x="162632" y="441484"/>
                    <a:pt x="130819" y="535686"/>
                  </a:cubicBezTo>
                  <a:cubicBezTo>
                    <a:pt x="105482" y="610648"/>
                    <a:pt x="77574" y="684752"/>
                    <a:pt x="57000" y="761143"/>
                  </a:cubicBezTo>
                  <a:cubicBezTo>
                    <a:pt x="23853" y="884682"/>
                    <a:pt x="8994" y="1012222"/>
                    <a:pt x="3184" y="1140143"/>
                  </a:cubicBezTo>
                  <a:cubicBezTo>
                    <a:pt x="-1388" y="1239964"/>
                    <a:pt x="-721" y="1339882"/>
                    <a:pt x="3184" y="1439704"/>
                  </a:cubicBezTo>
                  <a:cubicBezTo>
                    <a:pt x="9280" y="1596676"/>
                    <a:pt x="22805" y="1753553"/>
                    <a:pt x="60524" y="1905953"/>
                  </a:cubicBezTo>
                  <a:cubicBezTo>
                    <a:pt x="92433" y="2034635"/>
                    <a:pt x="141106" y="2158937"/>
                    <a:pt x="213686" y="2269808"/>
                  </a:cubicBezTo>
                  <a:cubicBezTo>
                    <a:pt x="258644" y="2338483"/>
                    <a:pt x="312080" y="2401253"/>
                    <a:pt x="373325" y="2455926"/>
                  </a:cubicBezTo>
                  <a:cubicBezTo>
                    <a:pt x="453431" y="2527459"/>
                    <a:pt x="545252" y="2584514"/>
                    <a:pt x="644502" y="2625662"/>
                  </a:cubicBezTo>
                  <a:cubicBezTo>
                    <a:pt x="727370" y="2660047"/>
                    <a:pt x="814428" y="2683002"/>
                    <a:pt x="902915" y="2697195"/>
                  </a:cubicBezTo>
                  <a:cubicBezTo>
                    <a:pt x="1009310" y="2714244"/>
                    <a:pt x="1117133" y="2718911"/>
                    <a:pt x="1224860" y="2719102"/>
                  </a:cubicBezTo>
                  <a:cubicBezTo>
                    <a:pt x="1293726" y="2719292"/>
                    <a:pt x="1362878" y="2717673"/>
                    <a:pt x="1430315" y="2731008"/>
                  </a:cubicBezTo>
                  <a:cubicBezTo>
                    <a:pt x="1515563" y="2747867"/>
                    <a:pt x="1595383" y="2787872"/>
                    <a:pt x="1652914" y="2852642"/>
                  </a:cubicBezTo>
                  <a:cubicBezTo>
                    <a:pt x="1688061" y="2892266"/>
                    <a:pt x="1713398" y="2939320"/>
                    <a:pt x="1739306" y="2985611"/>
                  </a:cubicBezTo>
                  <a:cubicBezTo>
                    <a:pt x="1772167" y="3044476"/>
                    <a:pt x="1806743" y="3102578"/>
                    <a:pt x="1848938" y="3155156"/>
                  </a:cubicBezTo>
                  <a:cubicBezTo>
                    <a:pt x="1894754" y="3212306"/>
                    <a:pt x="1949427" y="3262503"/>
                    <a:pt x="2015054" y="3294793"/>
                  </a:cubicBezTo>
                  <a:cubicBezTo>
                    <a:pt x="2081825" y="3327749"/>
                    <a:pt x="2156596" y="3340037"/>
                    <a:pt x="2231082" y="3336322"/>
                  </a:cubicBezTo>
                  <a:cubicBezTo>
                    <a:pt x="2300423" y="3332893"/>
                    <a:pt x="2368813" y="3315557"/>
                    <a:pt x="2427106" y="3278124"/>
                  </a:cubicBezTo>
                  <a:cubicBezTo>
                    <a:pt x="2474541" y="3247644"/>
                    <a:pt x="2513403" y="3204877"/>
                    <a:pt x="2531786" y="3151823"/>
                  </a:cubicBezTo>
                  <a:cubicBezTo>
                    <a:pt x="2558837" y="3073622"/>
                    <a:pt x="2535691" y="2989707"/>
                    <a:pt x="2520165" y="2907411"/>
                  </a:cubicBezTo>
                  <a:cubicBezTo>
                    <a:pt x="2503973" y="2821496"/>
                    <a:pt x="2495781" y="2734342"/>
                    <a:pt x="2481970" y="2648045"/>
                  </a:cubicBezTo>
                  <a:cubicBezTo>
                    <a:pt x="2474731" y="2603087"/>
                    <a:pt x="2466159" y="2558320"/>
                    <a:pt x="2458729" y="2513362"/>
                  </a:cubicBezTo>
                  <a:cubicBezTo>
                    <a:pt x="2452919" y="2478310"/>
                    <a:pt x="2447870" y="2442305"/>
                    <a:pt x="2458729" y="2408587"/>
                  </a:cubicBezTo>
                  <a:cubicBezTo>
                    <a:pt x="2475779" y="2355628"/>
                    <a:pt x="2527119" y="2324481"/>
                    <a:pt x="2581697" y="2310479"/>
                  </a:cubicBezTo>
                  <a:cubicBezTo>
                    <a:pt x="2641990" y="2295049"/>
                    <a:pt x="2705617" y="2300954"/>
                    <a:pt x="2762767" y="2325434"/>
                  </a:cubicBezTo>
                  <a:cubicBezTo>
                    <a:pt x="2806011" y="2343912"/>
                    <a:pt x="2844206" y="2372582"/>
                    <a:pt x="2872400" y="2410206"/>
                  </a:cubicBezTo>
                  <a:cubicBezTo>
                    <a:pt x="2920787" y="2474595"/>
                    <a:pt x="2933931" y="2557463"/>
                    <a:pt x="2925549" y="2637949"/>
                  </a:cubicBezTo>
                  <a:cubicBezTo>
                    <a:pt x="2913548" y="2753392"/>
                    <a:pt x="2857636" y="2858262"/>
                    <a:pt x="2820869" y="2968752"/>
                  </a:cubicBezTo>
                  <a:cubicBezTo>
                    <a:pt x="2796486" y="3041904"/>
                    <a:pt x="2780388" y="3118390"/>
                    <a:pt x="2789342" y="3194876"/>
                  </a:cubicBezTo>
                  <a:cubicBezTo>
                    <a:pt x="2799914" y="3285554"/>
                    <a:pt x="2844587" y="3367373"/>
                    <a:pt x="2889069" y="3447574"/>
                  </a:cubicBezTo>
                  <a:cubicBezTo>
                    <a:pt x="2950695" y="3558826"/>
                    <a:pt x="3013560" y="3669506"/>
                    <a:pt x="3070139" y="3783330"/>
                  </a:cubicBezTo>
                  <a:cubicBezTo>
                    <a:pt x="3108239" y="3859911"/>
                    <a:pt x="3143481" y="3937826"/>
                    <a:pt x="3181486" y="4014407"/>
                  </a:cubicBezTo>
                  <a:cubicBezTo>
                    <a:pt x="3232445" y="4116991"/>
                    <a:pt x="3288452" y="4217099"/>
                    <a:pt x="3351888" y="4312539"/>
                  </a:cubicBezTo>
                  <a:cubicBezTo>
                    <a:pt x="3398180" y="4382262"/>
                    <a:pt x="3448567" y="4449795"/>
                    <a:pt x="3512194" y="4504087"/>
                  </a:cubicBezTo>
                  <a:cubicBezTo>
                    <a:pt x="3558867" y="4543901"/>
                    <a:pt x="3611826" y="4575906"/>
                    <a:pt x="3670119" y="4595051"/>
                  </a:cubicBezTo>
                  <a:cubicBezTo>
                    <a:pt x="3746795" y="4620292"/>
                    <a:pt x="3828519" y="4621911"/>
                    <a:pt x="3909386" y="4623816"/>
                  </a:cubicBezTo>
                  <a:cubicBezTo>
                    <a:pt x="3985205" y="4625531"/>
                    <a:pt x="4061025" y="4627436"/>
                    <a:pt x="4136653" y="4623816"/>
                  </a:cubicBezTo>
                  <a:cubicBezTo>
                    <a:pt x="4236380" y="4619054"/>
                    <a:pt x="4335345" y="4605052"/>
                    <a:pt x="4435071" y="4599432"/>
                  </a:cubicBezTo>
                  <a:cubicBezTo>
                    <a:pt x="4477648" y="4597051"/>
                    <a:pt x="4520415" y="4596194"/>
                    <a:pt x="4562992" y="4599432"/>
                  </a:cubicBezTo>
                  <a:cubicBezTo>
                    <a:pt x="4649765" y="4606005"/>
                    <a:pt x="4925799" y="4629150"/>
                    <a:pt x="5010477" y="464943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8E5C306-3C29-4BD3-97E1-DCA86FF3E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99586" y="1004887"/>
              <a:ext cx="4933777" cy="4552473"/>
            </a:xfrm>
            <a:custGeom>
              <a:avLst/>
              <a:gdLst>
                <a:gd name="connsiteX0" fmla="*/ 4933778 w 4933777"/>
                <a:gd name="connsiteY0" fmla="*/ 4552474 h 4552473"/>
                <a:gd name="connsiteX1" fmla="*/ 4020997 w 4933777"/>
                <a:gd name="connsiteY1" fmla="*/ 4493324 h 4552473"/>
                <a:gd name="connsiteX2" fmla="*/ 3777538 w 4933777"/>
                <a:gd name="connsiteY2" fmla="*/ 4468273 h 4552473"/>
                <a:gd name="connsiteX3" fmla="*/ 3411207 w 4933777"/>
                <a:gd name="connsiteY3" fmla="*/ 4277868 h 4552473"/>
                <a:gd name="connsiteX4" fmla="*/ 3215944 w 4933777"/>
                <a:gd name="connsiteY4" fmla="*/ 3958971 h 4552473"/>
                <a:gd name="connsiteX5" fmla="*/ 3056400 w 4933777"/>
                <a:gd name="connsiteY5" fmla="*/ 3618548 h 4552473"/>
                <a:gd name="connsiteX6" fmla="*/ 2963341 w 4933777"/>
                <a:gd name="connsiteY6" fmla="*/ 3314319 h 4552473"/>
                <a:gd name="connsiteX7" fmla="*/ 3029825 w 4933777"/>
                <a:gd name="connsiteY7" fmla="*/ 2870454 h 4552473"/>
                <a:gd name="connsiteX8" fmla="*/ 3094595 w 4933777"/>
                <a:gd name="connsiteY8" fmla="*/ 2449830 h 4552473"/>
                <a:gd name="connsiteX9" fmla="*/ 2979915 w 4933777"/>
                <a:gd name="connsiteY9" fmla="*/ 2245328 h 4552473"/>
                <a:gd name="connsiteX10" fmla="*/ 2843707 w 4933777"/>
                <a:gd name="connsiteY10" fmla="*/ 2162175 h 4552473"/>
                <a:gd name="connsiteX11" fmla="*/ 2529668 w 4933777"/>
                <a:gd name="connsiteY11" fmla="*/ 2080736 h 4552473"/>
                <a:gd name="connsiteX12" fmla="*/ 2336977 w 4933777"/>
                <a:gd name="connsiteY12" fmla="*/ 2125599 h 4552473"/>
                <a:gd name="connsiteX13" fmla="*/ 2044559 w 4933777"/>
                <a:gd name="connsiteY13" fmla="*/ 2271903 h 4552473"/>
                <a:gd name="connsiteX14" fmla="*/ 2007317 w 4933777"/>
                <a:gd name="connsiteY14" fmla="*/ 2312099 h 4552473"/>
                <a:gd name="connsiteX15" fmla="*/ 1999030 w 4933777"/>
                <a:gd name="connsiteY15" fmla="*/ 2371916 h 4552473"/>
                <a:gd name="connsiteX16" fmla="*/ 2129427 w 4933777"/>
                <a:gd name="connsiteY16" fmla="*/ 2502408 h 4552473"/>
                <a:gd name="connsiteX17" fmla="*/ 2226582 w 4933777"/>
                <a:gd name="connsiteY17" fmla="*/ 2627948 h 4552473"/>
                <a:gd name="connsiteX18" fmla="*/ 2273064 w 4933777"/>
                <a:gd name="connsiteY18" fmla="*/ 2782538 h 4552473"/>
                <a:gd name="connsiteX19" fmla="*/ 2203246 w 4933777"/>
                <a:gd name="connsiteY19" fmla="*/ 2993612 h 4552473"/>
                <a:gd name="connsiteX20" fmla="*/ 2115140 w 4933777"/>
                <a:gd name="connsiteY20" fmla="*/ 3048476 h 4552473"/>
                <a:gd name="connsiteX21" fmla="*/ 1952262 w 4933777"/>
                <a:gd name="connsiteY21" fmla="*/ 3025235 h 4552473"/>
                <a:gd name="connsiteX22" fmla="*/ 1801100 w 4933777"/>
                <a:gd name="connsiteY22" fmla="*/ 2888933 h 4552473"/>
                <a:gd name="connsiteX23" fmla="*/ 1722995 w 4933777"/>
                <a:gd name="connsiteY23" fmla="*/ 2689479 h 4552473"/>
                <a:gd name="connsiteX24" fmla="*/ 1653177 w 4933777"/>
                <a:gd name="connsiteY24" fmla="*/ 2574798 h 4552473"/>
                <a:gd name="connsiteX25" fmla="*/ 1500301 w 4933777"/>
                <a:gd name="connsiteY25" fmla="*/ 2531555 h 4552473"/>
                <a:gd name="connsiteX26" fmla="*/ 1364093 w 4933777"/>
                <a:gd name="connsiteY26" fmla="*/ 2583085 h 4552473"/>
                <a:gd name="connsiteX27" fmla="*/ 1191310 w 4933777"/>
                <a:gd name="connsiteY27" fmla="*/ 2618041 h 4552473"/>
                <a:gd name="connsiteX28" fmla="*/ 759351 w 4933777"/>
                <a:gd name="connsiteY28" fmla="*/ 2618041 h 4552473"/>
                <a:gd name="connsiteX29" fmla="*/ 506843 w 4933777"/>
                <a:gd name="connsiteY29" fmla="*/ 2521649 h 4552473"/>
                <a:gd name="connsiteX30" fmla="*/ 290816 w 4933777"/>
                <a:gd name="connsiteY30" fmla="*/ 2343817 h 4552473"/>
                <a:gd name="connsiteX31" fmla="*/ 126320 w 4933777"/>
                <a:gd name="connsiteY31" fmla="*/ 2062925 h 4552473"/>
                <a:gd name="connsiteX32" fmla="*/ 24021 w 4933777"/>
                <a:gd name="connsiteY32" fmla="*/ 1594295 h 4552473"/>
                <a:gd name="connsiteX33" fmla="*/ 1066 w 4933777"/>
                <a:gd name="connsiteY33" fmla="*/ 1140428 h 4552473"/>
                <a:gd name="connsiteX34" fmla="*/ 87172 w 4933777"/>
                <a:gd name="connsiteY34" fmla="*/ 617601 h 4552473"/>
                <a:gd name="connsiteX35" fmla="*/ 256526 w 4933777"/>
                <a:gd name="connsiteY35" fmla="*/ 249936 h 4552473"/>
                <a:gd name="connsiteX36" fmla="*/ 461504 w 4933777"/>
                <a:gd name="connsiteY36" fmla="*/ 0 h 4552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33777" h="4552473">
                  <a:moveTo>
                    <a:pt x="4933778" y="4552474"/>
                  </a:moveTo>
                  <a:cubicBezTo>
                    <a:pt x="4747183" y="4533519"/>
                    <a:pt x="4208735" y="4496562"/>
                    <a:pt x="4020997" y="4493324"/>
                  </a:cubicBezTo>
                  <a:cubicBezTo>
                    <a:pt x="3939273" y="4491895"/>
                    <a:pt x="3857548" y="4485323"/>
                    <a:pt x="3777538" y="4468273"/>
                  </a:cubicBezTo>
                  <a:cubicBezTo>
                    <a:pt x="3639807" y="4438936"/>
                    <a:pt x="3509028" y="4378738"/>
                    <a:pt x="3411207" y="4277868"/>
                  </a:cubicBezTo>
                  <a:cubicBezTo>
                    <a:pt x="3323958" y="4187857"/>
                    <a:pt x="3270236" y="4072414"/>
                    <a:pt x="3215944" y="3958971"/>
                  </a:cubicBezTo>
                  <a:cubicBezTo>
                    <a:pt x="3161842" y="3845909"/>
                    <a:pt x="3106407" y="3733419"/>
                    <a:pt x="3056400" y="3618548"/>
                  </a:cubicBezTo>
                  <a:cubicBezTo>
                    <a:pt x="3013728" y="3520631"/>
                    <a:pt x="2975152" y="3420237"/>
                    <a:pt x="2963341" y="3314319"/>
                  </a:cubicBezTo>
                  <a:cubicBezTo>
                    <a:pt x="2946672" y="3164205"/>
                    <a:pt x="2985249" y="3015329"/>
                    <a:pt x="3029825" y="2870454"/>
                  </a:cubicBezTo>
                  <a:cubicBezTo>
                    <a:pt x="3072498" y="2731865"/>
                    <a:pt x="3122790" y="2590895"/>
                    <a:pt x="3094595" y="2449830"/>
                  </a:cubicBezTo>
                  <a:cubicBezTo>
                    <a:pt x="3078879" y="2371154"/>
                    <a:pt x="3040112" y="2298383"/>
                    <a:pt x="2979915" y="2245328"/>
                  </a:cubicBezTo>
                  <a:cubicBezTo>
                    <a:pt x="2939814" y="2209991"/>
                    <a:pt x="2892094" y="2185035"/>
                    <a:pt x="2843707" y="2162175"/>
                  </a:cubicBezTo>
                  <a:cubicBezTo>
                    <a:pt x="2744075" y="2115312"/>
                    <a:pt x="2639110" y="2075212"/>
                    <a:pt x="2529668" y="2080736"/>
                  </a:cubicBezTo>
                  <a:cubicBezTo>
                    <a:pt x="2463469" y="2084070"/>
                    <a:pt x="2399651" y="2103882"/>
                    <a:pt x="2336977" y="2125599"/>
                  </a:cubicBezTo>
                  <a:cubicBezTo>
                    <a:pt x="2233059" y="2161604"/>
                    <a:pt x="2130094" y="2203133"/>
                    <a:pt x="2044559" y="2271903"/>
                  </a:cubicBezTo>
                  <a:cubicBezTo>
                    <a:pt x="2030177" y="2283524"/>
                    <a:pt x="2016175" y="2295906"/>
                    <a:pt x="2007317" y="2312099"/>
                  </a:cubicBezTo>
                  <a:cubicBezTo>
                    <a:pt x="1997315" y="2330291"/>
                    <a:pt x="1994934" y="2351532"/>
                    <a:pt x="1999030" y="2371916"/>
                  </a:cubicBezTo>
                  <a:cubicBezTo>
                    <a:pt x="2011508" y="2434019"/>
                    <a:pt x="2079040" y="2461165"/>
                    <a:pt x="2129427" y="2502408"/>
                  </a:cubicBezTo>
                  <a:cubicBezTo>
                    <a:pt x="2170766" y="2536222"/>
                    <a:pt x="2202103" y="2580418"/>
                    <a:pt x="2226582" y="2627948"/>
                  </a:cubicBezTo>
                  <a:cubicBezTo>
                    <a:pt x="2251538" y="2676335"/>
                    <a:pt x="2269254" y="2728341"/>
                    <a:pt x="2273064" y="2782538"/>
                  </a:cubicBezTo>
                  <a:cubicBezTo>
                    <a:pt x="2278589" y="2859786"/>
                    <a:pt x="2256395" y="2937605"/>
                    <a:pt x="2203246" y="2993612"/>
                  </a:cubicBezTo>
                  <a:cubicBezTo>
                    <a:pt x="2178957" y="3019235"/>
                    <a:pt x="2149144" y="3039047"/>
                    <a:pt x="2115140" y="3048476"/>
                  </a:cubicBezTo>
                  <a:cubicBezTo>
                    <a:pt x="2060752" y="3063526"/>
                    <a:pt x="2003507" y="3049905"/>
                    <a:pt x="1952262" y="3025235"/>
                  </a:cubicBezTo>
                  <a:cubicBezTo>
                    <a:pt x="1889873" y="2995136"/>
                    <a:pt x="1836724" y="2948369"/>
                    <a:pt x="1801100" y="2888933"/>
                  </a:cubicBezTo>
                  <a:cubicBezTo>
                    <a:pt x="1764239" y="2827591"/>
                    <a:pt x="1748237" y="2756630"/>
                    <a:pt x="1722995" y="2689479"/>
                  </a:cubicBezTo>
                  <a:cubicBezTo>
                    <a:pt x="1706993" y="2646903"/>
                    <a:pt x="1686896" y="2605088"/>
                    <a:pt x="1653177" y="2574798"/>
                  </a:cubicBezTo>
                  <a:cubicBezTo>
                    <a:pt x="1611839" y="2537555"/>
                    <a:pt x="1555260" y="2522315"/>
                    <a:pt x="1500301" y="2531555"/>
                  </a:cubicBezTo>
                  <a:cubicBezTo>
                    <a:pt x="1452295" y="2539651"/>
                    <a:pt x="1409718" y="2565749"/>
                    <a:pt x="1364093" y="2583085"/>
                  </a:cubicBezTo>
                  <a:cubicBezTo>
                    <a:pt x="1308944" y="2603945"/>
                    <a:pt x="1249984" y="2611374"/>
                    <a:pt x="1191310" y="2618041"/>
                  </a:cubicBezTo>
                  <a:cubicBezTo>
                    <a:pt x="1047197" y="2634424"/>
                    <a:pt x="901274" y="2646236"/>
                    <a:pt x="759351" y="2618041"/>
                  </a:cubicBezTo>
                  <a:cubicBezTo>
                    <a:pt x="670388" y="2600325"/>
                    <a:pt x="585329" y="2567083"/>
                    <a:pt x="506843" y="2521649"/>
                  </a:cubicBezTo>
                  <a:cubicBezTo>
                    <a:pt x="425595" y="2474595"/>
                    <a:pt x="352253" y="2414778"/>
                    <a:pt x="290816" y="2343817"/>
                  </a:cubicBezTo>
                  <a:cubicBezTo>
                    <a:pt x="219284" y="2261140"/>
                    <a:pt x="165753" y="2164937"/>
                    <a:pt x="126320" y="2062925"/>
                  </a:cubicBezTo>
                  <a:cubicBezTo>
                    <a:pt x="68503" y="1913192"/>
                    <a:pt x="42500" y="1753838"/>
                    <a:pt x="24021" y="1594295"/>
                  </a:cubicBezTo>
                  <a:cubicBezTo>
                    <a:pt x="6590" y="1443609"/>
                    <a:pt x="-3411" y="1292066"/>
                    <a:pt x="1066" y="1140428"/>
                  </a:cubicBezTo>
                  <a:cubicBezTo>
                    <a:pt x="6305" y="962882"/>
                    <a:pt x="31927" y="786289"/>
                    <a:pt x="87172" y="617601"/>
                  </a:cubicBezTo>
                  <a:cubicBezTo>
                    <a:pt x="129272" y="489014"/>
                    <a:pt x="190423" y="367951"/>
                    <a:pt x="256526" y="249936"/>
                  </a:cubicBezTo>
                  <a:cubicBezTo>
                    <a:pt x="281577" y="205645"/>
                    <a:pt x="431786" y="41243"/>
                    <a:pt x="46150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0B2BA2F3-A842-4EA4-8CB8-FD66BD1CE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72372" y="1004887"/>
              <a:ext cx="4844417" cy="4402074"/>
            </a:xfrm>
            <a:custGeom>
              <a:avLst/>
              <a:gdLst>
                <a:gd name="connsiteX0" fmla="*/ 486254 w 4844417"/>
                <a:gd name="connsiteY0" fmla="*/ 0 h 4402074"/>
                <a:gd name="connsiteX1" fmla="*/ 223364 w 4844417"/>
                <a:gd name="connsiteY1" fmla="*/ 286226 h 4402074"/>
                <a:gd name="connsiteX2" fmla="*/ 67821 w 4844417"/>
                <a:gd name="connsiteY2" fmla="*/ 699135 h 4402074"/>
                <a:gd name="connsiteX3" fmla="*/ 3 w 4844417"/>
                <a:gd name="connsiteY3" fmla="*/ 1273683 h 4402074"/>
                <a:gd name="connsiteX4" fmla="*/ 135543 w 4844417"/>
                <a:gd name="connsiteY4" fmla="*/ 2031683 h 4402074"/>
                <a:gd name="connsiteX5" fmla="*/ 297088 w 4844417"/>
                <a:gd name="connsiteY5" fmla="*/ 2312956 h 4402074"/>
                <a:gd name="connsiteX6" fmla="*/ 582171 w 4844417"/>
                <a:gd name="connsiteY6" fmla="*/ 2518410 h 4402074"/>
                <a:gd name="connsiteX7" fmla="*/ 972982 w 4844417"/>
                <a:gd name="connsiteY7" fmla="*/ 2518410 h 4402074"/>
                <a:gd name="connsiteX8" fmla="*/ 1389700 w 4844417"/>
                <a:gd name="connsiteY8" fmla="*/ 2350484 h 4402074"/>
                <a:gd name="connsiteX9" fmla="*/ 1665544 w 4844417"/>
                <a:gd name="connsiteY9" fmla="*/ 2204180 h 4402074"/>
                <a:gd name="connsiteX10" fmla="*/ 2180656 w 4844417"/>
                <a:gd name="connsiteY10" fmla="*/ 1966436 h 4402074"/>
                <a:gd name="connsiteX11" fmla="*/ 2499649 w 4844417"/>
                <a:gd name="connsiteY11" fmla="*/ 1926527 h 4402074"/>
                <a:gd name="connsiteX12" fmla="*/ 2867695 w 4844417"/>
                <a:gd name="connsiteY12" fmla="*/ 2041303 h 4402074"/>
                <a:gd name="connsiteX13" fmla="*/ 3100295 w 4844417"/>
                <a:gd name="connsiteY13" fmla="*/ 2147602 h 4402074"/>
                <a:gd name="connsiteX14" fmla="*/ 3275174 w 4844417"/>
                <a:gd name="connsiteY14" fmla="*/ 2370582 h 4402074"/>
                <a:gd name="connsiteX15" fmla="*/ 3246123 w 4844417"/>
                <a:gd name="connsiteY15" fmla="*/ 2631948 h 4402074"/>
                <a:gd name="connsiteX16" fmla="*/ 3102581 w 4844417"/>
                <a:gd name="connsiteY16" fmla="*/ 2947892 h 4402074"/>
                <a:gd name="connsiteX17" fmla="*/ 3070958 w 4844417"/>
                <a:gd name="connsiteY17" fmla="*/ 3462052 h 4402074"/>
                <a:gd name="connsiteX18" fmla="*/ 3194402 w 4844417"/>
                <a:gd name="connsiteY18" fmla="*/ 3792379 h 4402074"/>
                <a:gd name="connsiteX19" fmla="*/ 3329371 w 4844417"/>
                <a:gd name="connsiteY19" fmla="*/ 4048030 h 4402074"/>
                <a:gd name="connsiteX20" fmla="*/ 3539017 w 4844417"/>
                <a:gd name="connsiteY20" fmla="*/ 4257771 h 4402074"/>
                <a:gd name="connsiteX21" fmla="*/ 3911254 w 4844417"/>
                <a:gd name="connsiteY21" fmla="*/ 4353592 h 4402074"/>
                <a:gd name="connsiteX22" fmla="*/ 4272632 w 4844417"/>
                <a:gd name="connsiteY22" fmla="*/ 4353592 h 4402074"/>
                <a:gd name="connsiteX23" fmla="*/ 4528760 w 4844417"/>
                <a:gd name="connsiteY23" fmla="*/ 4368832 h 4402074"/>
                <a:gd name="connsiteX24" fmla="*/ 4844418 w 4844417"/>
                <a:gd name="connsiteY24" fmla="*/ 4402074 h 440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44417" h="4402074">
                  <a:moveTo>
                    <a:pt x="486254" y="0"/>
                  </a:moveTo>
                  <a:cubicBezTo>
                    <a:pt x="486254" y="0"/>
                    <a:pt x="289182" y="178689"/>
                    <a:pt x="223364" y="286226"/>
                  </a:cubicBezTo>
                  <a:cubicBezTo>
                    <a:pt x="146116" y="412337"/>
                    <a:pt x="101825" y="555022"/>
                    <a:pt x="67821" y="699135"/>
                  </a:cubicBezTo>
                  <a:cubicBezTo>
                    <a:pt x="23434" y="887540"/>
                    <a:pt x="289" y="1080135"/>
                    <a:pt x="3" y="1273683"/>
                  </a:cubicBezTo>
                  <a:cubicBezTo>
                    <a:pt x="-378" y="1532668"/>
                    <a:pt x="38865" y="1791748"/>
                    <a:pt x="135543" y="2031683"/>
                  </a:cubicBezTo>
                  <a:cubicBezTo>
                    <a:pt x="176215" y="2132648"/>
                    <a:pt x="227650" y="2229231"/>
                    <a:pt x="297088" y="2312956"/>
                  </a:cubicBezTo>
                  <a:cubicBezTo>
                    <a:pt x="373383" y="2404967"/>
                    <a:pt x="469014" y="2480882"/>
                    <a:pt x="582171" y="2518410"/>
                  </a:cubicBezTo>
                  <a:cubicBezTo>
                    <a:pt x="708091" y="2560130"/>
                    <a:pt x="843727" y="2550605"/>
                    <a:pt x="972982" y="2518410"/>
                  </a:cubicBezTo>
                  <a:cubicBezTo>
                    <a:pt x="1118714" y="2482120"/>
                    <a:pt x="1255874" y="2419160"/>
                    <a:pt x="1389700" y="2350484"/>
                  </a:cubicBezTo>
                  <a:cubicBezTo>
                    <a:pt x="1482283" y="2302955"/>
                    <a:pt x="1574104" y="2253996"/>
                    <a:pt x="1665544" y="2204180"/>
                  </a:cubicBezTo>
                  <a:cubicBezTo>
                    <a:pt x="1832137" y="2113407"/>
                    <a:pt x="1999586" y="2022348"/>
                    <a:pt x="2180656" y="1966436"/>
                  </a:cubicBezTo>
                  <a:cubicBezTo>
                    <a:pt x="2284288" y="1934432"/>
                    <a:pt x="2392016" y="1915478"/>
                    <a:pt x="2499649" y="1926527"/>
                  </a:cubicBezTo>
                  <a:cubicBezTo>
                    <a:pt x="2627950" y="1939671"/>
                    <a:pt x="2747108" y="1994535"/>
                    <a:pt x="2867695" y="2041303"/>
                  </a:cubicBezTo>
                  <a:cubicBezTo>
                    <a:pt x="2947514" y="2072259"/>
                    <a:pt x="3028667" y="2100929"/>
                    <a:pt x="3100295" y="2147602"/>
                  </a:cubicBezTo>
                  <a:cubicBezTo>
                    <a:pt x="3182401" y="2201037"/>
                    <a:pt x="3250980" y="2276189"/>
                    <a:pt x="3275174" y="2370582"/>
                  </a:cubicBezTo>
                  <a:cubicBezTo>
                    <a:pt x="3297367" y="2457450"/>
                    <a:pt x="3278508" y="2547747"/>
                    <a:pt x="3246123" y="2631948"/>
                  </a:cubicBezTo>
                  <a:cubicBezTo>
                    <a:pt x="3204403" y="2740057"/>
                    <a:pt x="3142872" y="2839307"/>
                    <a:pt x="3102581" y="2947892"/>
                  </a:cubicBezTo>
                  <a:cubicBezTo>
                    <a:pt x="3041621" y="3112103"/>
                    <a:pt x="3032668" y="3291173"/>
                    <a:pt x="3070958" y="3462052"/>
                  </a:cubicBezTo>
                  <a:cubicBezTo>
                    <a:pt x="3096771" y="3577019"/>
                    <a:pt x="3145063" y="3685223"/>
                    <a:pt x="3194402" y="3792379"/>
                  </a:cubicBezTo>
                  <a:cubicBezTo>
                    <a:pt x="3234788" y="3880104"/>
                    <a:pt x="3276127" y="3967639"/>
                    <a:pt x="3329371" y="4048030"/>
                  </a:cubicBezTo>
                  <a:cubicBezTo>
                    <a:pt x="3384712" y="4131564"/>
                    <a:pt x="3453196" y="4206335"/>
                    <a:pt x="3539017" y="4257771"/>
                  </a:cubicBezTo>
                  <a:cubicBezTo>
                    <a:pt x="3650364" y="4324541"/>
                    <a:pt x="3781142" y="4346924"/>
                    <a:pt x="3911254" y="4353592"/>
                  </a:cubicBezTo>
                  <a:cubicBezTo>
                    <a:pt x="4031554" y="4359783"/>
                    <a:pt x="4152141" y="4351878"/>
                    <a:pt x="4272632" y="4353592"/>
                  </a:cubicBezTo>
                  <a:cubicBezTo>
                    <a:pt x="4358167" y="4354830"/>
                    <a:pt x="4443511" y="4361593"/>
                    <a:pt x="4528760" y="4368832"/>
                  </a:cubicBezTo>
                  <a:cubicBezTo>
                    <a:pt x="4634201" y="4377785"/>
                    <a:pt x="4739738" y="4386644"/>
                    <a:pt x="4844418" y="4402074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1968F54-9FAB-433B-B990-0552F58E04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53707" y="1004887"/>
              <a:ext cx="3915933" cy="2452322"/>
            </a:xfrm>
            <a:custGeom>
              <a:avLst/>
              <a:gdLst>
                <a:gd name="connsiteX0" fmla="*/ 540651 w 3915933"/>
                <a:gd name="connsiteY0" fmla="*/ 0 h 2452322"/>
                <a:gd name="connsiteX1" fmla="*/ 235470 w 3915933"/>
                <a:gd name="connsiteY1" fmla="*/ 274320 h 2452322"/>
                <a:gd name="connsiteX2" fmla="*/ 103929 w 3915933"/>
                <a:gd name="connsiteY2" fmla="*/ 537496 h 2452322"/>
                <a:gd name="connsiteX3" fmla="*/ 2869 w 3915933"/>
                <a:gd name="connsiteY3" fmla="*/ 998792 h 2452322"/>
                <a:gd name="connsiteX4" fmla="*/ 59638 w 3915933"/>
                <a:gd name="connsiteY4" fmla="*/ 1582007 h 2452322"/>
                <a:gd name="connsiteX5" fmla="*/ 139934 w 3915933"/>
                <a:gd name="connsiteY5" fmla="*/ 1897856 h 2452322"/>
                <a:gd name="connsiteX6" fmla="*/ 258996 w 3915933"/>
                <a:gd name="connsiteY6" fmla="*/ 2195703 h 2452322"/>
                <a:gd name="connsiteX7" fmla="*/ 495788 w 3915933"/>
                <a:gd name="connsiteY7" fmla="*/ 2417350 h 2452322"/>
                <a:gd name="connsiteX8" fmla="*/ 627328 w 3915933"/>
                <a:gd name="connsiteY8" fmla="*/ 2450592 h 2452322"/>
                <a:gd name="connsiteX9" fmla="*/ 1170063 w 3915933"/>
                <a:gd name="connsiteY9" fmla="*/ 2249710 h 2452322"/>
                <a:gd name="connsiteX10" fmla="*/ 1352847 w 3915933"/>
                <a:gd name="connsiteY10" fmla="*/ 2102834 h 2452322"/>
                <a:gd name="connsiteX11" fmla="*/ 1978735 w 3915933"/>
                <a:gd name="connsiteY11" fmla="*/ 1834134 h 2452322"/>
                <a:gd name="connsiteX12" fmla="*/ 2306872 w 3915933"/>
                <a:gd name="connsiteY12" fmla="*/ 1789843 h 2452322"/>
                <a:gd name="connsiteX13" fmla="*/ 2731972 w 3915933"/>
                <a:gd name="connsiteY13" fmla="*/ 1870234 h 2452322"/>
                <a:gd name="connsiteX14" fmla="*/ 3172313 w 3915933"/>
                <a:gd name="connsiteY14" fmla="*/ 2021205 h 2452322"/>
                <a:gd name="connsiteX15" fmla="*/ 3573887 w 3915933"/>
                <a:gd name="connsiteY15" fmla="*/ 2010156 h 2452322"/>
                <a:gd name="connsiteX16" fmla="*/ 3860494 w 3915933"/>
                <a:gd name="connsiteY16" fmla="*/ 1867472 h 2452322"/>
                <a:gd name="connsiteX17" fmla="*/ 3913072 w 3915933"/>
                <a:gd name="connsiteY17" fmla="*/ 1652778 h 2452322"/>
                <a:gd name="connsiteX18" fmla="*/ 3681805 w 3915933"/>
                <a:gd name="connsiteY18" fmla="*/ 1295400 h 2452322"/>
                <a:gd name="connsiteX19" fmla="*/ 3029533 w 3915933"/>
                <a:gd name="connsiteY19" fmla="*/ 812197 h 2452322"/>
                <a:gd name="connsiteX20" fmla="*/ 2789789 w 3915933"/>
                <a:gd name="connsiteY20" fmla="*/ 668941 h 2452322"/>
                <a:gd name="connsiteX21" fmla="*/ 2510135 w 3915933"/>
                <a:gd name="connsiteY21" fmla="*/ 498539 h 2452322"/>
                <a:gd name="connsiteX22" fmla="*/ 2281630 w 3915933"/>
                <a:gd name="connsiteY22" fmla="*/ 355854 h 2452322"/>
                <a:gd name="connsiteX23" fmla="*/ 2002357 w 3915933"/>
                <a:gd name="connsiteY23" fmla="*/ 161544 h 2452322"/>
                <a:gd name="connsiteX24" fmla="*/ 1726037 w 3915933"/>
                <a:gd name="connsiteY24" fmla="*/ 0 h 245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915933" h="2452322">
                  <a:moveTo>
                    <a:pt x="540651" y="0"/>
                  </a:moveTo>
                  <a:cubicBezTo>
                    <a:pt x="540651" y="0"/>
                    <a:pt x="298906" y="176213"/>
                    <a:pt x="235470" y="274320"/>
                  </a:cubicBezTo>
                  <a:cubicBezTo>
                    <a:pt x="182130" y="356997"/>
                    <a:pt x="139172" y="445675"/>
                    <a:pt x="103929" y="537496"/>
                  </a:cubicBezTo>
                  <a:cubicBezTo>
                    <a:pt x="47160" y="685324"/>
                    <a:pt x="12585" y="840772"/>
                    <a:pt x="2869" y="998792"/>
                  </a:cubicBezTo>
                  <a:cubicBezTo>
                    <a:pt x="-9228" y="1194530"/>
                    <a:pt x="18300" y="1390079"/>
                    <a:pt x="59638" y="1582007"/>
                  </a:cubicBezTo>
                  <a:cubicBezTo>
                    <a:pt x="82498" y="1688211"/>
                    <a:pt x="110121" y="1793367"/>
                    <a:pt x="139934" y="1897856"/>
                  </a:cubicBezTo>
                  <a:cubicBezTo>
                    <a:pt x="169461" y="2001393"/>
                    <a:pt x="202894" y="2104073"/>
                    <a:pt x="258996" y="2195703"/>
                  </a:cubicBezTo>
                  <a:cubicBezTo>
                    <a:pt x="316623" y="2289810"/>
                    <a:pt x="395585" y="2371725"/>
                    <a:pt x="495788" y="2417350"/>
                  </a:cubicBezTo>
                  <a:cubicBezTo>
                    <a:pt x="537317" y="2436305"/>
                    <a:pt x="581799" y="2446973"/>
                    <a:pt x="627328" y="2450592"/>
                  </a:cubicBezTo>
                  <a:cubicBezTo>
                    <a:pt x="824686" y="2466404"/>
                    <a:pt x="1012233" y="2371820"/>
                    <a:pt x="1170063" y="2249710"/>
                  </a:cubicBezTo>
                  <a:cubicBezTo>
                    <a:pt x="1231975" y="2201894"/>
                    <a:pt x="1290554" y="2150174"/>
                    <a:pt x="1352847" y="2102834"/>
                  </a:cubicBezTo>
                  <a:cubicBezTo>
                    <a:pt x="1535346" y="1964246"/>
                    <a:pt x="1755564" y="1887760"/>
                    <a:pt x="1978735" y="1834134"/>
                  </a:cubicBezTo>
                  <a:cubicBezTo>
                    <a:pt x="2086558" y="1808226"/>
                    <a:pt x="2196096" y="1789462"/>
                    <a:pt x="2306872" y="1789843"/>
                  </a:cubicBezTo>
                  <a:cubicBezTo>
                    <a:pt x="2451842" y="1790319"/>
                    <a:pt x="2594812" y="1822514"/>
                    <a:pt x="2731972" y="1870234"/>
                  </a:cubicBezTo>
                  <a:cubicBezTo>
                    <a:pt x="2879038" y="1921383"/>
                    <a:pt x="3019627" y="1991963"/>
                    <a:pt x="3172313" y="2021205"/>
                  </a:cubicBezTo>
                  <a:cubicBezTo>
                    <a:pt x="3305091" y="2046732"/>
                    <a:pt x="3441204" y="2037017"/>
                    <a:pt x="3573887" y="2010156"/>
                  </a:cubicBezTo>
                  <a:cubicBezTo>
                    <a:pt x="3682567" y="1988153"/>
                    <a:pt x="3793724" y="1954435"/>
                    <a:pt x="3860494" y="1867472"/>
                  </a:cubicBezTo>
                  <a:cubicBezTo>
                    <a:pt x="3907167" y="1806607"/>
                    <a:pt x="3923073" y="1728978"/>
                    <a:pt x="3913072" y="1652778"/>
                  </a:cubicBezTo>
                  <a:cubicBezTo>
                    <a:pt x="3894118" y="1508570"/>
                    <a:pt x="3788866" y="1396079"/>
                    <a:pt x="3681805" y="1295400"/>
                  </a:cubicBezTo>
                  <a:cubicBezTo>
                    <a:pt x="3484162" y="1109472"/>
                    <a:pt x="3261277" y="953548"/>
                    <a:pt x="3029533" y="812197"/>
                  </a:cubicBezTo>
                  <a:cubicBezTo>
                    <a:pt x="2949999" y="763715"/>
                    <a:pt x="2869704" y="716661"/>
                    <a:pt x="2789789" y="668941"/>
                  </a:cubicBezTo>
                  <a:cubicBezTo>
                    <a:pt x="2696063" y="612934"/>
                    <a:pt x="2603289" y="555403"/>
                    <a:pt x="2510135" y="498539"/>
                  </a:cubicBezTo>
                  <a:cubicBezTo>
                    <a:pt x="2433459" y="451771"/>
                    <a:pt x="2356592" y="405384"/>
                    <a:pt x="2281630" y="355854"/>
                  </a:cubicBezTo>
                  <a:cubicBezTo>
                    <a:pt x="2187047" y="293370"/>
                    <a:pt x="2095988" y="225457"/>
                    <a:pt x="2002357" y="161544"/>
                  </a:cubicBezTo>
                  <a:cubicBezTo>
                    <a:pt x="1892439" y="86487"/>
                    <a:pt x="1726037" y="0"/>
                    <a:pt x="1726037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7" name="Graphic 3">
              <a:extLst>
                <a:ext uri="{FF2B5EF4-FFF2-40B4-BE49-F238E27FC236}">
                  <a16:creationId xmlns:a16="http://schemas.microsoft.com/office/drawing/2014/main" id="{7DF11618-754F-4C58-94AD-F7AA3530D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538537" y="995362"/>
              <a:ext cx="3521990" cy="2074884"/>
              <a:chOff x="3538537" y="995362"/>
              <a:chExt cx="3521990" cy="2074884"/>
            </a:xfrm>
            <a:noFill/>
          </p:grpSpPr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F890D7E4-2E90-4189-AA14-2693B94739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538537" y="995362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3D53848D-8416-4C24-A2D1-CB2D5EF4B1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538537" y="995362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D5C6ABEA-3701-4591-9F7A-DF96C707B2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538537" y="995362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8BABF3D0-6D14-430A-8648-AA359FF6D4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23749" y="1004791"/>
                <a:ext cx="2567851" cy="1647045"/>
              </a:xfrm>
              <a:custGeom>
                <a:avLst/>
                <a:gdLst>
                  <a:gd name="connsiteX0" fmla="*/ 630083 w 2567851"/>
                  <a:gd name="connsiteY0" fmla="*/ 95 h 1647045"/>
                  <a:gd name="connsiteX1" fmla="*/ 124686 w 2567851"/>
                  <a:gd name="connsiteY1" fmla="*/ 410718 h 1647045"/>
                  <a:gd name="connsiteX2" fmla="*/ 26674 w 2567851"/>
                  <a:gd name="connsiteY2" fmla="*/ 689991 h 1647045"/>
                  <a:gd name="connsiteX3" fmla="*/ 1718 w 2567851"/>
                  <a:gd name="connsiteY3" fmla="*/ 974217 h 1647045"/>
                  <a:gd name="connsiteX4" fmla="*/ 56582 w 2567851"/>
                  <a:gd name="connsiteY4" fmla="*/ 1208627 h 1647045"/>
                  <a:gd name="connsiteX5" fmla="*/ 212792 w 2567851"/>
                  <a:gd name="connsiteY5" fmla="*/ 1443038 h 1647045"/>
                  <a:gd name="connsiteX6" fmla="*/ 385576 w 2567851"/>
                  <a:gd name="connsiteY6" fmla="*/ 1590961 h 1647045"/>
                  <a:gd name="connsiteX7" fmla="*/ 528451 w 2567851"/>
                  <a:gd name="connsiteY7" fmla="*/ 1645825 h 1647045"/>
                  <a:gd name="connsiteX8" fmla="*/ 739430 w 2567851"/>
                  <a:gd name="connsiteY8" fmla="*/ 1604296 h 1647045"/>
                  <a:gd name="connsiteX9" fmla="*/ 1023560 w 2567851"/>
                  <a:gd name="connsiteY9" fmla="*/ 1517809 h 1647045"/>
                  <a:gd name="connsiteX10" fmla="*/ 1384082 w 2567851"/>
                  <a:gd name="connsiteY10" fmla="*/ 1394841 h 1647045"/>
                  <a:gd name="connsiteX11" fmla="*/ 1872619 w 2567851"/>
                  <a:gd name="connsiteY11" fmla="*/ 1318355 h 1647045"/>
                  <a:gd name="connsiteX12" fmla="*/ 2169989 w 2567851"/>
                  <a:gd name="connsiteY12" fmla="*/ 1359884 h 1647045"/>
                  <a:gd name="connsiteX13" fmla="*/ 2331152 w 2567851"/>
                  <a:gd name="connsiteY13" fmla="*/ 1359884 h 1647045"/>
                  <a:gd name="connsiteX14" fmla="*/ 2500602 w 2567851"/>
                  <a:gd name="connsiteY14" fmla="*/ 1351598 h 1647045"/>
                  <a:gd name="connsiteX15" fmla="*/ 2557085 w 2567851"/>
                  <a:gd name="connsiteY15" fmla="*/ 1316641 h 1647045"/>
                  <a:gd name="connsiteX16" fmla="*/ 2533844 w 2567851"/>
                  <a:gd name="connsiteY16" fmla="*/ 1195292 h 1647045"/>
                  <a:gd name="connsiteX17" fmla="*/ 2312864 w 2567851"/>
                  <a:gd name="connsiteY17" fmla="*/ 1005745 h 1647045"/>
                  <a:gd name="connsiteX18" fmla="*/ 1980537 w 2567851"/>
                  <a:gd name="connsiteY18" fmla="*/ 763048 h 1647045"/>
                  <a:gd name="connsiteX19" fmla="*/ 1706408 w 2567851"/>
                  <a:gd name="connsiteY19" fmla="*/ 548640 h 1647045"/>
                  <a:gd name="connsiteX20" fmla="*/ 1422372 w 2567851"/>
                  <a:gd name="connsiteY20" fmla="*/ 328803 h 1647045"/>
                  <a:gd name="connsiteX21" fmla="*/ 960695 w 2567851"/>
                  <a:gd name="connsiteY21" fmla="*/ 0 h 1647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567851" h="1647045">
                    <a:moveTo>
                      <a:pt x="630083" y="95"/>
                    </a:moveTo>
                    <a:cubicBezTo>
                      <a:pt x="431201" y="60008"/>
                      <a:pt x="185837" y="291751"/>
                      <a:pt x="124686" y="410718"/>
                    </a:cubicBezTo>
                    <a:cubicBezTo>
                      <a:pt x="79442" y="498920"/>
                      <a:pt x="47438" y="593027"/>
                      <a:pt x="26674" y="689991"/>
                    </a:cubicBezTo>
                    <a:cubicBezTo>
                      <a:pt x="6576" y="783431"/>
                      <a:pt x="-4473" y="878967"/>
                      <a:pt x="1718" y="974217"/>
                    </a:cubicBezTo>
                    <a:cubicBezTo>
                      <a:pt x="7052" y="1054894"/>
                      <a:pt x="24674" y="1134332"/>
                      <a:pt x="56582" y="1208627"/>
                    </a:cubicBezTo>
                    <a:cubicBezTo>
                      <a:pt x="93825" y="1295495"/>
                      <a:pt x="148975" y="1373219"/>
                      <a:pt x="212792" y="1443038"/>
                    </a:cubicBezTo>
                    <a:cubicBezTo>
                      <a:pt x="264227" y="1499330"/>
                      <a:pt x="320996" y="1550575"/>
                      <a:pt x="385576" y="1590961"/>
                    </a:cubicBezTo>
                    <a:cubicBezTo>
                      <a:pt x="429486" y="1618393"/>
                      <a:pt x="477111" y="1640681"/>
                      <a:pt x="528451" y="1645825"/>
                    </a:cubicBezTo>
                    <a:cubicBezTo>
                      <a:pt x="600460" y="1653064"/>
                      <a:pt x="670278" y="1626680"/>
                      <a:pt x="739430" y="1604296"/>
                    </a:cubicBezTo>
                    <a:cubicBezTo>
                      <a:pt x="833632" y="1573721"/>
                      <a:pt x="929453" y="1548479"/>
                      <a:pt x="1023560" y="1517809"/>
                    </a:cubicBezTo>
                    <a:cubicBezTo>
                      <a:pt x="1144337" y="1478471"/>
                      <a:pt x="1262924" y="1432846"/>
                      <a:pt x="1384082" y="1394841"/>
                    </a:cubicBezTo>
                    <a:cubicBezTo>
                      <a:pt x="1542959" y="1345025"/>
                      <a:pt x="1707074" y="1305497"/>
                      <a:pt x="1872619" y="1318355"/>
                    </a:cubicBezTo>
                    <a:cubicBezTo>
                      <a:pt x="1972536" y="1326071"/>
                      <a:pt x="2070072" y="1353312"/>
                      <a:pt x="2169989" y="1359884"/>
                    </a:cubicBezTo>
                    <a:cubicBezTo>
                      <a:pt x="2223615" y="1363409"/>
                      <a:pt x="2277431" y="1359503"/>
                      <a:pt x="2331152" y="1359884"/>
                    </a:cubicBezTo>
                    <a:cubicBezTo>
                      <a:pt x="2388112" y="1360265"/>
                      <a:pt x="2445738" y="1366076"/>
                      <a:pt x="2500602" y="1351598"/>
                    </a:cubicBezTo>
                    <a:cubicBezTo>
                      <a:pt x="2522986" y="1345692"/>
                      <a:pt x="2544322" y="1335691"/>
                      <a:pt x="2557085" y="1316641"/>
                    </a:cubicBezTo>
                    <a:cubicBezTo>
                      <a:pt x="2581850" y="1279874"/>
                      <a:pt x="2559562" y="1233202"/>
                      <a:pt x="2533844" y="1195292"/>
                    </a:cubicBezTo>
                    <a:cubicBezTo>
                      <a:pt x="2478790" y="1114330"/>
                      <a:pt x="2394208" y="1060990"/>
                      <a:pt x="2312864" y="1005745"/>
                    </a:cubicBezTo>
                    <a:cubicBezTo>
                      <a:pt x="2199326" y="928688"/>
                      <a:pt x="2089027" y="847058"/>
                      <a:pt x="1980537" y="763048"/>
                    </a:cubicBezTo>
                    <a:cubicBezTo>
                      <a:pt x="1888811" y="691991"/>
                      <a:pt x="1796514" y="621697"/>
                      <a:pt x="1706408" y="548640"/>
                    </a:cubicBezTo>
                    <a:cubicBezTo>
                      <a:pt x="1554865" y="425672"/>
                      <a:pt x="1572105" y="453866"/>
                      <a:pt x="1422372" y="328803"/>
                    </a:cubicBezTo>
                    <a:cubicBezTo>
                      <a:pt x="1381224" y="294418"/>
                      <a:pt x="1009749" y="21146"/>
                      <a:pt x="960695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7C04F5C9-F7C6-4B5D-AA5A-252D9DDBAB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327427" y="1016602"/>
                <a:ext cx="1676495" cy="1223010"/>
              </a:xfrm>
              <a:custGeom>
                <a:avLst/>
                <a:gdLst>
                  <a:gd name="connsiteX0" fmla="*/ 1676495 w 1676495"/>
                  <a:gd name="connsiteY0" fmla="*/ 1223010 h 1223010"/>
                  <a:gd name="connsiteX1" fmla="*/ 1421702 w 1676495"/>
                  <a:gd name="connsiteY1" fmla="*/ 1000697 h 1223010"/>
                  <a:gd name="connsiteX2" fmla="*/ 1024604 w 1676495"/>
                  <a:gd name="connsiteY2" fmla="*/ 744665 h 1223010"/>
                  <a:gd name="connsiteX3" fmla="*/ 444722 w 1676495"/>
                  <a:gd name="connsiteY3" fmla="*/ 345758 h 1223010"/>
                  <a:gd name="connsiteX4" fmla="*/ 0 w 1676495"/>
                  <a:gd name="connsiteY4" fmla="*/ 0 h 1223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495" h="1223010">
                    <a:moveTo>
                      <a:pt x="1676495" y="1223010"/>
                    </a:moveTo>
                    <a:cubicBezTo>
                      <a:pt x="1603724" y="1136428"/>
                      <a:pt x="1514094" y="1066229"/>
                      <a:pt x="1421702" y="1000697"/>
                    </a:cubicBezTo>
                    <a:cubicBezTo>
                      <a:pt x="1293209" y="909638"/>
                      <a:pt x="1158526" y="827627"/>
                      <a:pt x="1024604" y="744665"/>
                    </a:cubicBezTo>
                    <a:cubicBezTo>
                      <a:pt x="824770" y="620935"/>
                      <a:pt x="623792" y="497681"/>
                      <a:pt x="444722" y="345758"/>
                    </a:cubicBezTo>
                    <a:cubicBezTo>
                      <a:pt x="330517" y="248888"/>
                      <a:pt x="135731" y="61722"/>
                      <a:pt x="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7337B922-7D88-47CA-A9FD-0841B3735E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031727" y="1004887"/>
                <a:ext cx="3028800" cy="2065359"/>
              </a:xfrm>
              <a:custGeom>
                <a:avLst/>
                <a:gdLst>
                  <a:gd name="connsiteX0" fmla="*/ 525127 w 3028800"/>
                  <a:gd name="connsiteY0" fmla="*/ 0 h 2065359"/>
                  <a:gd name="connsiteX1" fmla="*/ 256141 w 3028800"/>
                  <a:gd name="connsiteY1" fmla="*/ 229648 h 2065359"/>
                  <a:gd name="connsiteX2" fmla="*/ 115552 w 3028800"/>
                  <a:gd name="connsiteY2" fmla="*/ 438531 h 2065359"/>
                  <a:gd name="connsiteX3" fmla="*/ 29446 w 3028800"/>
                  <a:gd name="connsiteY3" fmla="*/ 723424 h 2065359"/>
                  <a:gd name="connsiteX4" fmla="*/ 776 w 3028800"/>
                  <a:gd name="connsiteY4" fmla="*/ 1034606 h 2065359"/>
                  <a:gd name="connsiteX5" fmla="*/ 48592 w 3028800"/>
                  <a:gd name="connsiteY5" fmla="*/ 1288352 h 2065359"/>
                  <a:gd name="connsiteX6" fmla="*/ 146699 w 3028800"/>
                  <a:gd name="connsiteY6" fmla="*/ 1496568 h 2065359"/>
                  <a:gd name="connsiteX7" fmla="*/ 254332 w 3028800"/>
                  <a:gd name="connsiteY7" fmla="*/ 1721549 h 2065359"/>
                  <a:gd name="connsiteX8" fmla="*/ 338056 w 3028800"/>
                  <a:gd name="connsiteY8" fmla="*/ 1905857 h 2065359"/>
                  <a:gd name="connsiteX9" fmla="*/ 407398 w 3028800"/>
                  <a:gd name="connsiteY9" fmla="*/ 2008823 h 2065359"/>
                  <a:gd name="connsiteX10" fmla="*/ 476740 w 3028800"/>
                  <a:gd name="connsiteY10" fmla="*/ 2059114 h 2065359"/>
                  <a:gd name="connsiteX11" fmla="*/ 596374 w 3028800"/>
                  <a:gd name="connsiteY11" fmla="*/ 2047113 h 2065359"/>
                  <a:gd name="connsiteX12" fmla="*/ 804496 w 3028800"/>
                  <a:gd name="connsiteY12" fmla="*/ 1903476 h 2065359"/>
                  <a:gd name="connsiteX13" fmla="*/ 1084435 w 3028800"/>
                  <a:gd name="connsiteY13" fmla="*/ 1721549 h 2065359"/>
                  <a:gd name="connsiteX14" fmla="*/ 1369138 w 3028800"/>
                  <a:gd name="connsiteY14" fmla="*/ 1611439 h 2065359"/>
                  <a:gd name="connsiteX15" fmla="*/ 1603643 w 3028800"/>
                  <a:gd name="connsiteY15" fmla="*/ 1554004 h 2065359"/>
                  <a:gd name="connsiteX16" fmla="*/ 1897966 w 3028800"/>
                  <a:gd name="connsiteY16" fmla="*/ 1498949 h 2065359"/>
                  <a:gd name="connsiteX17" fmla="*/ 2146759 w 3028800"/>
                  <a:gd name="connsiteY17" fmla="*/ 1513332 h 2065359"/>
                  <a:gd name="connsiteX18" fmla="*/ 2292682 w 3028800"/>
                  <a:gd name="connsiteY18" fmla="*/ 1537240 h 2065359"/>
                  <a:gd name="connsiteX19" fmla="*/ 2584623 w 3028800"/>
                  <a:gd name="connsiteY19" fmla="*/ 1594676 h 2065359"/>
                  <a:gd name="connsiteX20" fmla="*/ 2795126 w 3028800"/>
                  <a:gd name="connsiteY20" fmla="*/ 1620964 h 2065359"/>
                  <a:gd name="connsiteX21" fmla="*/ 2972005 w 3028800"/>
                  <a:gd name="connsiteY21" fmla="*/ 1234631 h 2065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028800" h="2065359">
                    <a:moveTo>
                      <a:pt x="525127" y="0"/>
                    </a:moveTo>
                    <a:cubicBezTo>
                      <a:pt x="525127" y="0"/>
                      <a:pt x="307386" y="172212"/>
                      <a:pt x="256141" y="229648"/>
                    </a:cubicBezTo>
                    <a:cubicBezTo>
                      <a:pt x="199944" y="292608"/>
                      <a:pt x="151843" y="362331"/>
                      <a:pt x="115552" y="438531"/>
                    </a:cubicBezTo>
                    <a:cubicBezTo>
                      <a:pt x="72785" y="528447"/>
                      <a:pt x="48115" y="625507"/>
                      <a:pt x="29446" y="723424"/>
                    </a:cubicBezTo>
                    <a:cubicBezTo>
                      <a:pt x="9825" y="826103"/>
                      <a:pt x="-3415" y="930212"/>
                      <a:pt x="776" y="1034606"/>
                    </a:cubicBezTo>
                    <a:cubicBezTo>
                      <a:pt x="4205" y="1121093"/>
                      <a:pt x="19159" y="1206913"/>
                      <a:pt x="48592" y="1288352"/>
                    </a:cubicBezTo>
                    <a:cubicBezTo>
                      <a:pt x="74785" y="1360551"/>
                      <a:pt x="111457" y="1428274"/>
                      <a:pt x="146699" y="1496568"/>
                    </a:cubicBezTo>
                    <a:cubicBezTo>
                      <a:pt x="184894" y="1570482"/>
                      <a:pt x="221185" y="1645349"/>
                      <a:pt x="254332" y="1721549"/>
                    </a:cubicBezTo>
                    <a:cubicBezTo>
                      <a:pt x="281287" y="1783461"/>
                      <a:pt x="306433" y="1846231"/>
                      <a:pt x="338056" y="1905857"/>
                    </a:cubicBezTo>
                    <a:cubicBezTo>
                      <a:pt x="357583" y="1942529"/>
                      <a:pt x="379776" y="1977866"/>
                      <a:pt x="407398" y="2008823"/>
                    </a:cubicBezTo>
                    <a:cubicBezTo>
                      <a:pt x="426829" y="2030539"/>
                      <a:pt x="449308" y="2049780"/>
                      <a:pt x="476740" y="2059114"/>
                    </a:cubicBezTo>
                    <a:cubicBezTo>
                      <a:pt x="515793" y="2072354"/>
                      <a:pt x="557893" y="2062734"/>
                      <a:pt x="596374" y="2047113"/>
                    </a:cubicBezTo>
                    <a:cubicBezTo>
                      <a:pt x="674860" y="2015300"/>
                      <a:pt x="738106" y="1956530"/>
                      <a:pt x="804496" y="1903476"/>
                    </a:cubicBezTo>
                    <a:cubicBezTo>
                      <a:pt x="891649" y="1833848"/>
                      <a:pt x="984804" y="1771841"/>
                      <a:pt x="1084435" y="1721549"/>
                    </a:cubicBezTo>
                    <a:cubicBezTo>
                      <a:pt x="1175494" y="1675638"/>
                      <a:pt x="1271030" y="1639348"/>
                      <a:pt x="1369138" y="1611439"/>
                    </a:cubicBezTo>
                    <a:cubicBezTo>
                      <a:pt x="1446576" y="1589437"/>
                      <a:pt x="1525252" y="1572387"/>
                      <a:pt x="1603643" y="1554004"/>
                    </a:cubicBezTo>
                    <a:cubicBezTo>
                      <a:pt x="1700989" y="1531049"/>
                      <a:pt x="1798144" y="1505141"/>
                      <a:pt x="1897966" y="1498949"/>
                    </a:cubicBezTo>
                    <a:cubicBezTo>
                      <a:pt x="1981119" y="1493711"/>
                      <a:pt x="2064272" y="1501521"/>
                      <a:pt x="2146759" y="1513332"/>
                    </a:cubicBezTo>
                    <a:cubicBezTo>
                      <a:pt x="2195527" y="1520285"/>
                      <a:pt x="2244200" y="1528382"/>
                      <a:pt x="2292682" y="1537240"/>
                    </a:cubicBezTo>
                    <a:cubicBezTo>
                      <a:pt x="2390218" y="1555147"/>
                      <a:pt x="2487563" y="1574102"/>
                      <a:pt x="2584623" y="1594676"/>
                    </a:cubicBezTo>
                    <a:cubicBezTo>
                      <a:pt x="2654251" y="1609439"/>
                      <a:pt x="2724260" y="1624393"/>
                      <a:pt x="2795126" y="1620964"/>
                    </a:cubicBezTo>
                    <a:cubicBezTo>
                      <a:pt x="2859991" y="1617821"/>
                      <a:pt x="3149551" y="1625918"/>
                      <a:pt x="2972005" y="1234631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099EA02-8097-44CE-ABA3-D27A4AA00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2354" y="1198466"/>
              <a:ext cx="1161937" cy="1049976"/>
            </a:xfrm>
            <a:custGeom>
              <a:avLst/>
              <a:gdLst>
                <a:gd name="connsiteX0" fmla="*/ 279459 w 1161937"/>
                <a:gd name="connsiteY0" fmla="*/ 64453 h 1049976"/>
                <a:gd name="connsiteX1" fmla="*/ 99437 w 1161937"/>
                <a:gd name="connsiteY1" fmla="*/ 232093 h 1049976"/>
                <a:gd name="connsiteX2" fmla="*/ 2472 w 1161937"/>
                <a:gd name="connsiteY2" fmla="*/ 507746 h 1049976"/>
                <a:gd name="connsiteX3" fmla="*/ 17712 w 1161937"/>
                <a:gd name="connsiteY3" fmla="*/ 734917 h 1049976"/>
                <a:gd name="connsiteX4" fmla="*/ 85530 w 1161937"/>
                <a:gd name="connsiteY4" fmla="*/ 905320 h 1049976"/>
                <a:gd name="connsiteX5" fmla="*/ 388806 w 1161937"/>
                <a:gd name="connsiteY5" fmla="*/ 1048004 h 1049976"/>
                <a:gd name="connsiteX6" fmla="*/ 755709 w 1161937"/>
                <a:gd name="connsiteY6" fmla="*/ 984282 h 1049976"/>
                <a:gd name="connsiteX7" fmla="*/ 984214 w 1161937"/>
                <a:gd name="connsiteY7" fmla="*/ 856837 h 1049976"/>
                <a:gd name="connsiteX8" fmla="*/ 1144806 w 1161937"/>
                <a:gd name="connsiteY8" fmla="*/ 651859 h 1049976"/>
                <a:gd name="connsiteX9" fmla="*/ 1144806 w 1161937"/>
                <a:gd name="connsiteY9" fmla="*/ 435737 h 1049976"/>
                <a:gd name="connsiteX10" fmla="*/ 894203 w 1161937"/>
                <a:gd name="connsiteY10" fmla="*/ 110173 h 1049976"/>
                <a:gd name="connsiteX11" fmla="*/ 645219 w 1161937"/>
                <a:gd name="connsiteY11" fmla="*/ 11494 h 1049976"/>
                <a:gd name="connsiteX12" fmla="*/ 469102 w 1161937"/>
                <a:gd name="connsiteY12" fmla="*/ 3207 h 1049976"/>
                <a:gd name="connsiteX13" fmla="*/ 279459 w 1161937"/>
                <a:gd name="connsiteY13" fmla="*/ 64453 h 1049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61937" h="1049976">
                  <a:moveTo>
                    <a:pt x="279459" y="64453"/>
                  </a:moveTo>
                  <a:cubicBezTo>
                    <a:pt x="206784" y="104934"/>
                    <a:pt x="145538" y="162751"/>
                    <a:pt x="99437" y="232093"/>
                  </a:cubicBezTo>
                  <a:cubicBezTo>
                    <a:pt x="44763" y="314389"/>
                    <a:pt x="10759" y="409258"/>
                    <a:pt x="2472" y="507746"/>
                  </a:cubicBezTo>
                  <a:cubicBezTo>
                    <a:pt x="-3909" y="583660"/>
                    <a:pt x="2377" y="660146"/>
                    <a:pt x="17712" y="734917"/>
                  </a:cubicBezTo>
                  <a:cubicBezTo>
                    <a:pt x="30190" y="795782"/>
                    <a:pt x="48002" y="855980"/>
                    <a:pt x="85530" y="905320"/>
                  </a:cubicBezTo>
                  <a:cubicBezTo>
                    <a:pt x="155730" y="997617"/>
                    <a:pt x="272030" y="1038955"/>
                    <a:pt x="388806" y="1048004"/>
                  </a:cubicBezTo>
                  <a:cubicBezTo>
                    <a:pt x="514251" y="1057720"/>
                    <a:pt x="638361" y="1030764"/>
                    <a:pt x="755709" y="984282"/>
                  </a:cubicBezTo>
                  <a:cubicBezTo>
                    <a:pt x="837339" y="951992"/>
                    <a:pt x="915444" y="911320"/>
                    <a:pt x="984214" y="856837"/>
                  </a:cubicBezTo>
                  <a:cubicBezTo>
                    <a:pt x="1053556" y="801878"/>
                    <a:pt x="1115659" y="735013"/>
                    <a:pt x="1144806" y="651859"/>
                  </a:cubicBezTo>
                  <a:cubicBezTo>
                    <a:pt x="1169285" y="581946"/>
                    <a:pt x="1165951" y="506984"/>
                    <a:pt x="1144806" y="435737"/>
                  </a:cubicBezTo>
                  <a:cubicBezTo>
                    <a:pt x="1104801" y="300673"/>
                    <a:pt x="1011837" y="187801"/>
                    <a:pt x="894203" y="110173"/>
                  </a:cubicBezTo>
                  <a:cubicBezTo>
                    <a:pt x="818860" y="60547"/>
                    <a:pt x="733897" y="28258"/>
                    <a:pt x="645219" y="11494"/>
                  </a:cubicBezTo>
                  <a:cubicBezTo>
                    <a:pt x="587117" y="540"/>
                    <a:pt x="527776" y="-3365"/>
                    <a:pt x="469102" y="3207"/>
                  </a:cubicBezTo>
                  <a:cubicBezTo>
                    <a:pt x="402522" y="10636"/>
                    <a:pt x="337943" y="31782"/>
                    <a:pt x="279459" y="64453"/>
                  </a:cubicBezTo>
                  <a:close/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7B9352D-F916-42DA-A39C-C6F0C72BB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50030" y="1304029"/>
              <a:ext cx="846327" cy="774726"/>
            </a:xfrm>
            <a:custGeom>
              <a:avLst/>
              <a:gdLst>
                <a:gd name="connsiteX0" fmla="*/ 223506 w 846327"/>
                <a:gd name="connsiteY0" fmla="*/ 47187 h 774726"/>
                <a:gd name="connsiteX1" fmla="*/ 29100 w 846327"/>
                <a:gd name="connsiteY1" fmla="*/ 283216 h 774726"/>
                <a:gd name="connsiteX2" fmla="*/ 29100 w 846327"/>
                <a:gd name="connsiteY2" fmla="*/ 589064 h 774726"/>
                <a:gd name="connsiteX3" fmla="*/ 155402 w 846327"/>
                <a:gd name="connsiteY3" fmla="*/ 735368 h 774726"/>
                <a:gd name="connsiteX4" fmla="*/ 402957 w 846327"/>
                <a:gd name="connsiteY4" fmla="*/ 770325 h 774726"/>
                <a:gd name="connsiteX5" fmla="*/ 638891 w 846327"/>
                <a:gd name="connsiteY5" fmla="*/ 698887 h 774726"/>
                <a:gd name="connsiteX6" fmla="*/ 818342 w 846327"/>
                <a:gd name="connsiteY6" fmla="*/ 519341 h 774726"/>
                <a:gd name="connsiteX7" fmla="*/ 844917 w 846327"/>
                <a:gd name="connsiteY7" fmla="*/ 356463 h 774726"/>
                <a:gd name="connsiteX8" fmla="*/ 675467 w 846327"/>
                <a:gd name="connsiteY8" fmla="*/ 70523 h 774726"/>
                <a:gd name="connsiteX9" fmla="*/ 343140 w 846327"/>
                <a:gd name="connsiteY9" fmla="*/ 7372 h 774726"/>
                <a:gd name="connsiteX10" fmla="*/ 223506 w 846327"/>
                <a:gd name="connsiteY10" fmla="*/ 47187 h 774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6327" h="774726">
                  <a:moveTo>
                    <a:pt x="223506" y="47187"/>
                  </a:moveTo>
                  <a:cubicBezTo>
                    <a:pt x="131304" y="97288"/>
                    <a:pt x="65391" y="184537"/>
                    <a:pt x="29100" y="283216"/>
                  </a:cubicBezTo>
                  <a:cubicBezTo>
                    <a:pt x="-7380" y="382467"/>
                    <a:pt x="-11952" y="491909"/>
                    <a:pt x="29100" y="589064"/>
                  </a:cubicBezTo>
                  <a:cubicBezTo>
                    <a:pt x="54913" y="650214"/>
                    <a:pt x="97585" y="703078"/>
                    <a:pt x="155402" y="735368"/>
                  </a:cubicBezTo>
                  <a:cubicBezTo>
                    <a:pt x="229697" y="776802"/>
                    <a:pt x="317898" y="779659"/>
                    <a:pt x="402957" y="770325"/>
                  </a:cubicBezTo>
                  <a:cubicBezTo>
                    <a:pt x="485538" y="761181"/>
                    <a:pt x="566120" y="738987"/>
                    <a:pt x="638891" y="698887"/>
                  </a:cubicBezTo>
                  <a:cubicBezTo>
                    <a:pt x="714900" y="656977"/>
                    <a:pt x="781956" y="597827"/>
                    <a:pt x="818342" y="519341"/>
                  </a:cubicBezTo>
                  <a:cubicBezTo>
                    <a:pt x="841964" y="468477"/>
                    <a:pt x="849870" y="412280"/>
                    <a:pt x="844917" y="356463"/>
                  </a:cubicBezTo>
                  <a:cubicBezTo>
                    <a:pt x="834630" y="240449"/>
                    <a:pt x="771955" y="135293"/>
                    <a:pt x="675467" y="70523"/>
                  </a:cubicBezTo>
                  <a:cubicBezTo>
                    <a:pt x="578788" y="5658"/>
                    <a:pt x="458392" y="-11868"/>
                    <a:pt x="343140" y="7372"/>
                  </a:cubicBezTo>
                  <a:cubicBezTo>
                    <a:pt x="301325" y="14325"/>
                    <a:pt x="260748" y="26994"/>
                    <a:pt x="223506" y="47187"/>
                  </a:cubicBezTo>
                  <a:close/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BBECF786-5D3B-4D7B-941E-FE96E6478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606972" y="1445833"/>
              <a:ext cx="477596" cy="447528"/>
            </a:xfrm>
            <a:custGeom>
              <a:avLst/>
              <a:gdLst>
                <a:gd name="connsiteX0" fmla="*/ 88185 w 477596"/>
                <a:gd name="connsiteY0" fmla="*/ 75022 h 447528"/>
                <a:gd name="connsiteX1" fmla="*/ 79 w 477596"/>
                <a:gd name="connsiteY1" fmla="*/ 236280 h 447528"/>
                <a:gd name="connsiteX2" fmla="*/ 69897 w 477596"/>
                <a:gd name="connsiteY2" fmla="*/ 370964 h 447528"/>
                <a:gd name="connsiteX3" fmla="*/ 172958 w 477596"/>
                <a:gd name="connsiteY3" fmla="*/ 429162 h 447528"/>
                <a:gd name="connsiteX4" fmla="*/ 309165 w 477596"/>
                <a:gd name="connsiteY4" fmla="*/ 440782 h 447528"/>
                <a:gd name="connsiteX5" fmla="*/ 432990 w 477596"/>
                <a:gd name="connsiteY5" fmla="*/ 316957 h 447528"/>
                <a:gd name="connsiteX6" fmla="*/ 476996 w 477596"/>
                <a:gd name="connsiteY6" fmla="*/ 164843 h 447528"/>
                <a:gd name="connsiteX7" fmla="*/ 383937 w 477596"/>
                <a:gd name="connsiteY7" fmla="*/ 26826 h 447528"/>
                <a:gd name="connsiteX8" fmla="*/ 88185 w 477596"/>
                <a:gd name="connsiteY8" fmla="*/ 75022 h 447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7596" h="447528">
                  <a:moveTo>
                    <a:pt x="88185" y="75022"/>
                  </a:moveTo>
                  <a:cubicBezTo>
                    <a:pt x="37798" y="116361"/>
                    <a:pt x="-2016" y="171796"/>
                    <a:pt x="79" y="236280"/>
                  </a:cubicBezTo>
                  <a:cubicBezTo>
                    <a:pt x="1794" y="288763"/>
                    <a:pt x="30178" y="336103"/>
                    <a:pt x="69897" y="370964"/>
                  </a:cubicBezTo>
                  <a:cubicBezTo>
                    <a:pt x="99806" y="397253"/>
                    <a:pt x="135429" y="415636"/>
                    <a:pt x="172958" y="429162"/>
                  </a:cubicBezTo>
                  <a:cubicBezTo>
                    <a:pt x="217249" y="445068"/>
                    <a:pt x="264588" y="454784"/>
                    <a:pt x="309165" y="440782"/>
                  </a:cubicBezTo>
                  <a:cubicBezTo>
                    <a:pt x="366696" y="422780"/>
                    <a:pt x="403272" y="370297"/>
                    <a:pt x="432990" y="316957"/>
                  </a:cubicBezTo>
                  <a:cubicBezTo>
                    <a:pt x="459375" y="269618"/>
                    <a:pt x="481568" y="218469"/>
                    <a:pt x="476996" y="164843"/>
                  </a:cubicBezTo>
                  <a:cubicBezTo>
                    <a:pt x="472043" y="106169"/>
                    <a:pt x="435276" y="55972"/>
                    <a:pt x="383937" y="26826"/>
                  </a:cubicBezTo>
                  <a:cubicBezTo>
                    <a:pt x="289734" y="-26705"/>
                    <a:pt x="173244" y="5299"/>
                    <a:pt x="88185" y="75022"/>
                  </a:cubicBezTo>
                  <a:close/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F19012F-4A59-4866-B2D1-60B1A896B6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74816" y="1004887"/>
              <a:ext cx="2861881" cy="1271168"/>
            </a:xfrm>
            <a:custGeom>
              <a:avLst/>
              <a:gdLst>
                <a:gd name="connsiteX0" fmla="*/ 0 w 2861881"/>
                <a:gd name="connsiteY0" fmla="*/ 0 h 1271168"/>
                <a:gd name="connsiteX1" fmla="*/ 176879 w 2861881"/>
                <a:gd name="connsiteY1" fmla="*/ 115157 h 1271168"/>
                <a:gd name="connsiteX2" fmla="*/ 400812 w 2861881"/>
                <a:gd name="connsiteY2" fmla="*/ 277178 h 1271168"/>
                <a:gd name="connsiteX3" fmla="*/ 652367 w 2861881"/>
                <a:gd name="connsiteY3" fmla="*/ 421958 h 1271168"/>
                <a:gd name="connsiteX4" fmla="*/ 1110615 w 2861881"/>
                <a:gd name="connsiteY4" fmla="*/ 690848 h 1271168"/>
                <a:gd name="connsiteX5" fmla="*/ 1410843 w 2861881"/>
                <a:gd name="connsiteY5" fmla="*/ 830580 h 1271168"/>
                <a:gd name="connsiteX6" fmla="*/ 1585341 w 2861881"/>
                <a:gd name="connsiteY6" fmla="*/ 917067 h 1271168"/>
                <a:gd name="connsiteX7" fmla="*/ 1896047 w 2861881"/>
                <a:gd name="connsiteY7" fmla="*/ 1114901 h 1271168"/>
                <a:gd name="connsiteX8" fmla="*/ 2042255 w 2861881"/>
                <a:gd name="connsiteY8" fmla="*/ 1204627 h 1271168"/>
                <a:gd name="connsiteX9" fmla="*/ 2276570 w 2861881"/>
                <a:gd name="connsiteY9" fmla="*/ 1271111 h 1271168"/>
                <a:gd name="connsiteX10" fmla="*/ 2568988 w 2861881"/>
                <a:gd name="connsiteY10" fmla="*/ 1128141 h 1271168"/>
                <a:gd name="connsiteX11" fmla="*/ 2726817 w 2861881"/>
                <a:gd name="connsiteY11" fmla="*/ 882110 h 1271168"/>
                <a:gd name="connsiteX12" fmla="*/ 2861882 w 2861881"/>
                <a:gd name="connsiteY12" fmla="*/ 574929 h 1271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61881" h="1271168">
                  <a:moveTo>
                    <a:pt x="0" y="0"/>
                  </a:moveTo>
                  <a:cubicBezTo>
                    <a:pt x="0" y="0"/>
                    <a:pt x="110680" y="67151"/>
                    <a:pt x="176879" y="115157"/>
                  </a:cubicBezTo>
                  <a:cubicBezTo>
                    <a:pt x="251555" y="169259"/>
                    <a:pt x="323564" y="226981"/>
                    <a:pt x="400812" y="277178"/>
                  </a:cubicBezTo>
                  <a:cubicBezTo>
                    <a:pt x="481965" y="329946"/>
                    <a:pt x="568166" y="374142"/>
                    <a:pt x="652367" y="421958"/>
                  </a:cubicBezTo>
                  <a:cubicBezTo>
                    <a:pt x="806387" y="509492"/>
                    <a:pt x="953167" y="609695"/>
                    <a:pt x="1110615" y="690848"/>
                  </a:cubicBezTo>
                  <a:cubicBezTo>
                    <a:pt x="1208723" y="741426"/>
                    <a:pt x="1310449" y="784670"/>
                    <a:pt x="1410843" y="830580"/>
                  </a:cubicBezTo>
                  <a:cubicBezTo>
                    <a:pt x="1469898" y="857631"/>
                    <a:pt x="1528477" y="885635"/>
                    <a:pt x="1585341" y="917067"/>
                  </a:cubicBezTo>
                  <a:cubicBezTo>
                    <a:pt x="1692878" y="976408"/>
                    <a:pt x="1794034" y="1046417"/>
                    <a:pt x="1896047" y="1114901"/>
                  </a:cubicBezTo>
                  <a:cubicBezTo>
                    <a:pt x="1943576" y="1146810"/>
                    <a:pt x="1991773" y="1177671"/>
                    <a:pt x="2042255" y="1204627"/>
                  </a:cubicBezTo>
                  <a:cubicBezTo>
                    <a:pt x="2115217" y="1243679"/>
                    <a:pt x="2194179" y="1272635"/>
                    <a:pt x="2276570" y="1271111"/>
                  </a:cubicBezTo>
                  <a:cubicBezTo>
                    <a:pt x="2388870" y="1269111"/>
                    <a:pt x="2490597" y="1209485"/>
                    <a:pt x="2568988" y="1128141"/>
                  </a:cubicBezTo>
                  <a:cubicBezTo>
                    <a:pt x="2637092" y="1057561"/>
                    <a:pt x="2686622" y="971836"/>
                    <a:pt x="2726817" y="882110"/>
                  </a:cubicBezTo>
                  <a:cubicBezTo>
                    <a:pt x="2772632" y="779907"/>
                    <a:pt x="2807208" y="672560"/>
                    <a:pt x="2861882" y="57492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A9DE6B4-5329-41C6-9FB0-2E88732A1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85128" y="1004887"/>
              <a:ext cx="2636234" cy="919096"/>
            </a:xfrm>
            <a:custGeom>
              <a:avLst/>
              <a:gdLst>
                <a:gd name="connsiteX0" fmla="*/ 0 w 2636234"/>
                <a:gd name="connsiteY0" fmla="*/ 0 h 919096"/>
                <a:gd name="connsiteX1" fmla="*/ 417862 w 2636234"/>
                <a:gd name="connsiteY1" fmla="*/ 274415 h 919096"/>
                <a:gd name="connsiteX2" fmla="*/ 980218 w 2636234"/>
                <a:gd name="connsiteY2" fmla="*/ 607981 h 919096"/>
                <a:gd name="connsiteX3" fmla="*/ 1473137 w 2636234"/>
                <a:gd name="connsiteY3" fmla="*/ 792290 h 919096"/>
                <a:gd name="connsiteX4" fmla="*/ 1827276 w 2636234"/>
                <a:gd name="connsiteY4" fmla="*/ 914400 h 919096"/>
                <a:gd name="connsiteX5" fmla="*/ 2119218 w 2636234"/>
                <a:gd name="connsiteY5" fmla="*/ 847344 h 919096"/>
                <a:gd name="connsiteX6" fmla="*/ 2269998 w 2636234"/>
                <a:gd name="connsiteY6" fmla="*/ 610362 h 919096"/>
                <a:gd name="connsiteX7" fmla="*/ 2413540 w 2636234"/>
                <a:gd name="connsiteY7" fmla="*/ 361379 h 919096"/>
                <a:gd name="connsiteX8" fmla="*/ 2636235 w 2636234"/>
                <a:gd name="connsiteY8" fmla="*/ 66961 h 919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36234" h="919096">
                  <a:moveTo>
                    <a:pt x="0" y="0"/>
                  </a:moveTo>
                  <a:cubicBezTo>
                    <a:pt x="0" y="0"/>
                    <a:pt x="243745" y="162020"/>
                    <a:pt x="417862" y="274415"/>
                  </a:cubicBezTo>
                  <a:cubicBezTo>
                    <a:pt x="601409" y="392906"/>
                    <a:pt x="781145" y="518732"/>
                    <a:pt x="980218" y="607981"/>
                  </a:cubicBezTo>
                  <a:cubicBezTo>
                    <a:pt x="1140333" y="679799"/>
                    <a:pt x="1310545" y="726091"/>
                    <a:pt x="1473137" y="792290"/>
                  </a:cubicBezTo>
                  <a:cubicBezTo>
                    <a:pt x="1589532" y="839724"/>
                    <a:pt x="1702975" y="897922"/>
                    <a:pt x="1827276" y="914400"/>
                  </a:cubicBezTo>
                  <a:cubicBezTo>
                    <a:pt x="1930813" y="928116"/>
                    <a:pt x="2039208" y="913543"/>
                    <a:pt x="2119218" y="847344"/>
                  </a:cubicBezTo>
                  <a:cubicBezTo>
                    <a:pt x="2192084" y="786956"/>
                    <a:pt x="2228184" y="696087"/>
                    <a:pt x="2269998" y="610362"/>
                  </a:cubicBezTo>
                  <a:cubicBezTo>
                    <a:pt x="2312003" y="524161"/>
                    <a:pt x="2362867" y="442722"/>
                    <a:pt x="2413540" y="361379"/>
                  </a:cubicBezTo>
                  <a:cubicBezTo>
                    <a:pt x="2485835" y="245459"/>
                    <a:pt x="2514886" y="126873"/>
                    <a:pt x="2636235" y="6696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D5B645CC-35E5-4026-A374-3213D01731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7625" y="1004887"/>
              <a:ext cx="2292381" cy="625711"/>
            </a:xfrm>
            <a:custGeom>
              <a:avLst/>
              <a:gdLst>
                <a:gd name="connsiteX0" fmla="*/ 0 w 2292381"/>
                <a:gd name="connsiteY0" fmla="*/ 0 h 625711"/>
                <a:gd name="connsiteX1" fmla="*/ 272415 w 2292381"/>
                <a:gd name="connsiteY1" fmla="*/ 181070 h 625711"/>
                <a:gd name="connsiteX2" fmla="*/ 651415 w 2292381"/>
                <a:gd name="connsiteY2" fmla="*/ 385000 h 625711"/>
                <a:gd name="connsiteX3" fmla="*/ 915543 w 2292381"/>
                <a:gd name="connsiteY3" fmla="*/ 514255 h 625711"/>
                <a:gd name="connsiteX4" fmla="*/ 1277302 w 2292381"/>
                <a:gd name="connsiteY4" fmla="*/ 606171 h 625711"/>
                <a:gd name="connsiteX5" fmla="*/ 1618964 w 2292381"/>
                <a:gd name="connsiteY5" fmla="*/ 606171 h 625711"/>
                <a:gd name="connsiteX6" fmla="*/ 1817084 w 2292381"/>
                <a:gd name="connsiteY6" fmla="*/ 485489 h 625711"/>
                <a:gd name="connsiteX7" fmla="*/ 1963483 w 2292381"/>
                <a:gd name="connsiteY7" fmla="*/ 313182 h 625711"/>
                <a:gd name="connsiteX8" fmla="*/ 2102739 w 2292381"/>
                <a:gd name="connsiteY8" fmla="*/ 173831 h 625711"/>
                <a:gd name="connsiteX9" fmla="*/ 2292382 w 2292381"/>
                <a:gd name="connsiteY9" fmla="*/ 0 h 62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92381" h="625711">
                  <a:moveTo>
                    <a:pt x="0" y="0"/>
                  </a:moveTo>
                  <a:cubicBezTo>
                    <a:pt x="0" y="0"/>
                    <a:pt x="152019" y="110776"/>
                    <a:pt x="272415" y="181070"/>
                  </a:cubicBezTo>
                  <a:cubicBezTo>
                    <a:pt x="396335" y="253460"/>
                    <a:pt x="524351" y="318325"/>
                    <a:pt x="651415" y="385000"/>
                  </a:cubicBezTo>
                  <a:cubicBezTo>
                    <a:pt x="738283" y="430625"/>
                    <a:pt x="824198" y="478536"/>
                    <a:pt x="915543" y="514255"/>
                  </a:cubicBezTo>
                  <a:cubicBezTo>
                    <a:pt x="1031748" y="559689"/>
                    <a:pt x="1154049" y="585788"/>
                    <a:pt x="1277302" y="606171"/>
                  </a:cubicBezTo>
                  <a:cubicBezTo>
                    <a:pt x="1391602" y="625031"/>
                    <a:pt x="1508379" y="638556"/>
                    <a:pt x="1618964" y="606171"/>
                  </a:cubicBezTo>
                  <a:cubicBezTo>
                    <a:pt x="1694307" y="584168"/>
                    <a:pt x="1760791" y="540258"/>
                    <a:pt x="1817084" y="485489"/>
                  </a:cubicBezTo>
                  <a:cubicBezTo>
                    <a:pt x="1871186" y="432911"/>
                    <a:pt x="1913287" y="369475"/>
                    <a:pt x="1963483" y="313182"/>
                  </a:cubicBezTo>
                  <a:cubicBezTo>
                    <a:pt x="2007203" y="264128"/>
                    <a:pt x="2055305" y="219361"/>
                    <a:pt x="2102739" y="173831"/>
                  </a:cubicBezTo>
                  <a:cubicBezTo>
                    <a:pt x="2170271" y="109347"/>
                    <a:pt x="2292382" y="0"/>
                    <a:pt x="22923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17ABE3A-3743-4935-8680-30474904B8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40696" y="1004887"/>
              <a:ext cx="1865852" cy="421548"/>
            </a:xfrm>
            <a:custGeom>
              <a:avLst/>
              <a:gdLst>
                <a:gd name="connsiteX0" fmla="*/ 1865852 w 1865852"/>
                <a:gd name="connsiteY0" fmla="*/ 0 h 421548"/>
                <a:gd name="connsiteX1" fmla="*/ 1535049 w 1865852"/>
                <a:gd name="connsiteY1" fmla="*/ 258699 h 421548"/>
                <a:gd name="connsiteX2" fmla="*/ 1247965 w 1865852"/>
                <a:gd name="connsiteY2" fmla="*/ 408051 h 421548"/>
                <a:gd name="connsiteX3" fmla="*/ 955072 w 1865852"/>
                <a:gd name="connsiteY3" fmla="*/ 408051 h 421548"/>
                <a:gd name="connsiteX4" fmla="*/ 596170 w 1865852"/>
                <a:gd name="connsiteY4" fmla="*/ 336233 h 421548"/>
                <a:gd name="connsiteX5" fmla="*/ 283178 w 1865852"/>
                <a:gd name="connsiteY5" fmla="*/ 186881 h 421548"/>
                <a:gd name="connsiteX6" fmla="*/ 0 w 1865852"/>
                <a:gd name="connsiteY6" fmla="*/ 0 h 421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65852" h="421548">
                  <a:moveTo>
                    <a:pt x="1865852" y="0"/>
                  </a:moveTo>
                  <a:cubicBezTo>
                    <a:pt x="1865852" y="0"/>
                    <a:pt x="1677543" y="155734"/>
                    <a:pt x="1535049" y="258699"/>
                  </a:cubicBezTo>
                  <a:cubicBezTo>
                    <a:pt x="1446752" y="322517"/>
                    <a:pt x="1353598" y="383096"/>
                    <a:pt x="1247965" y="408051"/>
                  </a:cubicBezTo>
                  <a:cubicBezTo>
                    <a:pt x="1152239" y="430625"/>
                    <a:pt x="1053084" y="420815"/>
                    <a:pt x="955072" y="408051"/>
                  </a:cubicBezTo>
                  <a:cubicBezTo>
                    <a:pt x="833723" y="392240"/>
                    <a:pt x="711803" y="376142"/>
                    <a:pt x="596170" y="336233"/>
                  </a:cubicBezTo>
                  <a:cubicBezTo>
                    <a:pt x="486728" y="298418"/>
                    <a:pt x="382714" y="246412"/>
                    <a:pt x="283178" y="186881"/>
                  </a:cubicBezTo>
                  <a:cubicBezTo>
                    <a:pt x="176117" y="122777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35BA021-8EE3-4AAC-886D-84BD02C5D5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98062" y="1004887"/>
              <a:ext cx="1358265" cy="286935"/>
            </a:xfrm>
            <a:custGeom>
              <a:avLst/>
              <a:gdLst>
                <a:gd name="connsiteX0" fmla="*/ 0 w 1358265"/>
                <a:gd name="connsiteY0" fmla="*/ 11621 h 286935"/>
                <a:gd name="connsiteX1" fmla="*/ 200978 w 1358265"/>
                <a:gd name="connsiteY1" fmla="*/ 163830 h 286935"/>
                <a:gd name="connsiteX2" fmla="*/ 499586 w 1358265"/>
                <a:gd name="connsiteY2" fmla="*/ 258604 h 286935"/>
                <a:gd name="connsiteX3" fmla="*/ 780955 w 1358265"/>
                <a:gd name="connsiteY3" fmla="*/ 284417 h 286935"/>
                <a:gd name="connsiteX4" fmla="*/ 1027843 w 1358265"/>
                <a:gd name="connsiteY4" fmla="*/ 215456 h 286935"/>
                <a:gd name="connsiteX5" fmla="*/ 1358265 w 1358265"/>
                <a:gd name="connsiteY5" fmla="*/ 0 h 286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8265" h="286935">
                  <a:moveTo>
                    <a:pt x="0" y="11621"/>
                  </a:moveTo>
                  <a:cubicBezTo>
                    <a:pt x="0" y="11621"/>
                    <a:pt x="89249" y="104299"/>
                    <a:pt x="200978" y="163830"/>
                  </a:cubicBezTo>
                  <a:cubicBezTo>
                    <a:pt x="293465" y="213074"/>
                    <a:pt x="396812" y="237458"/>
                    <a:pt x="499586" y="258604"/>
                  </a:cubicBezTo>
                  <a:cubicBezTo>
                    <a:pt x="592360" y="277749"/>
                    <a:pt x="686753" y="293180"/>
                    <a:pt x="780955" y="284417"/>
                  </a:cubicBezTo>
                  <a:cubicBezTo>
                    <a:pt x="866585" y="276511"/>
                    <a:pt x="949166" y="250412"/>
                    <a:pt x="1027843" y="215456"/>
                  </a:cubicBezTo>
                  <a:cubicBezTo>
                    <a:pt x="1167860" y="153353"/>
                    <a:pt x="1358265" y="0"/>
                    <a:pt x="135826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74FDD7A-185B-4C48-925E-B353DDF0A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784276" y="1004887"/>
              <a:ext cx="890968" cy="167300"/>
            </a:xfrm>
            <a:custGeom>
              <a:avLst/>
              <a:gdLst>
                <a:gd name="connsiteX0" fmla="*/ 890968 w 890968"/>
                <a:gd name="connsiteY0" fmla="*/ 0 h 167300"/>
                <a:gd name="connsiteX1" fmla="*/ 657892 w 890968"/>
                <a:gd name="connsiteY1" fmla="*/ 143732 h 167300"/>
                <a:gd name="connsiteX2" fmla="*/ 408146 w 890968"/>
                <a:gd name="connsiteY2" fmla="*/ 160973 h 167300"/>
                <a:gd name="connsiteX3" fmla="*/ 0 w 890968"/>
                <a:gd name="connsiteY3" fmla="*/ 0 h 16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0968" h="167300">
                  <a:moveTo>
                    <a:pt x="890968" y="0"/>
                  </a:moveTo>
                  <a:cubicBezTo>
                    <a:pt x="890968" y="0"/>
                    <a:pt x="763714" y="110585"/>
                    <a:pt x="657892" y="143732"/>
                  </a:cubicBezTo>
                  <a:cubicBezTo>
                    <a:pt x="577405" y="168974"/>
                    <a:pt x="491871" y="172593"/>
                    <a:pt x="408146" y="160973"/>
                  </a:cubicBezTo>
                  <a:cubicBezTo>
                    <a:pt x="235077" y="136970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ECAF353-692D-4440-A095-A282E677A7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65548" y="2182176"/>
              <a:ext cx="1677721" cy="3076193"/>
            </a:xfrm>
            <a:custGeom>
              <a:avLst/>
              <a:gdLst>
                <a:gd name="connsiteX0" fmla="*/ 1665434 w 1677721"/>
                <a:gd name="connsiteY0" fmla="*/ 3076194 h 3076193"/>
                <a:gd name="connsiteX1" fmla="*/ 1068693 w 1677721"/>
                <a:gd name="connsiteY1" fmla="*/ 3054382 h 3076193"/>
                <a:gd name="connsiteX2" fmla="*/ 852952 w 1677721"/>
                <a:gd name="connsiteY2" fmla="*/ 3054382 h 3076193"/>
                <a:gd name="connsiteX3" fmla="*/ 519481 w 1677721"/>
                <a:gd name="connsiteY3" fmla="*/ 3002471 h 3076193"/>
                <a:gd name="connsiteX4" fmla="*/ 400610 w 1677721"/>
                <a:gd name="connsiteY4" fmla="*/ 2945892 h 3076193"/>
                <a:gd name="connsiteX5" fmla="*/ 184868 w 1677721"/>
                <a:gd name="connsiteY5" fmla="*/ 2706910 h 3076193"/>
                <a:gd name="connsiteX6" fmla="*/ 59138 w 1677721"/>
                <a:gd name="connsiteY6" fmla="*/ 2451830 h 3076193"/>
                <a:gd name="connsiteX7" fmla="*/ 274 w 1677721"/>
                <a:gd name="connsiteY7" fmla="*/ 2128552 h 3076193"/>
                <a:gd name="connsiteX8" fmla="*/ 172200 w 1677721"/>
                <a:gd name="connsiteY8" fmla="*/ 1672590 h 3076193"/>
                <a:gd name="connsiteX9" fmla="*/ 446806 w 1677721"/>
                <a:gd name="connsiteY9" fmla="*/ 1445133 h 3076193"/>
                <a:gd name="connsiteX10" fmla="*/ 633686 w 1677721"/>
                <a:gd name="connsiteY10" fmla="*/ 1381601 h 3076193"/>
                <a:gd name="connsiteX11" fmla="*/ 840188 w 1677721"/>
                <a:gd name="connsiteY11" fmla="*/ 1260348 h 3076193"/>
                <a:gd name="connsiteX12" fmla="*/ 904768 w 1677721"/>
                <a:gd name="connsiteY12" fmla="*/ 1108615 h 3076193"/>
                <a:gd name="connsiteX13" fmla="*/ 926294 w 1677721"/>
                <a:gd name="connsiteY13" fmla="*/ 955453 h 3076193"/>
                <a:gd name="connsiteX14" fmla="*/ 912959 w 1677721"/>
                <a:gd name="connsiteY14" fmla="*/ 763905 h 3076193"/>
                <a:gd name="connsiteX15" fmla="*/ 949535 w 1677721"/>
                <a:gd name="connsiteY15" fmla="*/ 651320 h 3076193"/>
                <a:gd name="connsiteX16" fmla="*/ 1089934 w 1677721"/>
                <a:gd name="connsiteY16" fmla="*/ 510826 h 3076193"/>
                <a:gd name="connsiteX17" fmla="*/ 1324535 w 1677721"/>
                <a:gd name="connsiteY17" fmla="*/ 323278 h 3076193"/>
                <a:gd name="connsiteX18" fmla="*/ 1677721 w 1677721"/>
                <a:gd name="connsiteY18" fmla="*/ 0 h 3076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77721" h="3076193">
                  <a:moveTo>
                    <a:pt x="1665434" y="3076194"/>
                  </a:moveTo>
                  <a:cubicBezTo>
                    <a:pt x="1494651" y="3069431"/>
                    <a:pt x="1239571" y="3053620"/>
                    <a:pt x="1068693" y="3054382"/>
                  </a:cubicBezTo>
                  <a:cubicBezTo>
                    <a:pt x="996779" y="3054668"/>
                    <a:pt x="924866" y="3056573"/>
                    <a:pt x="852952" y="3054382"/>
                  </a:cubicBezTo>
                  <a:cubicBezTo>
                    <a:pt x="739890" y="3050953"/>
                    <a:pt x="626638" y="3038380"/>
                    <a:pt x="519481" y="3002471"/>
                  </a:cubicBezTo>
                  <a:cubicBezTo>
                    <a:pt x="477667" y="2988469"/>
                    <a:pt x="437567" y="2969990"/>
                    <a:pt x="400610" y="2945892"/>
                  </a:cubicBezTo>
                  <a:cubicBezTo>
                    <a:pt x="309836" y="2886837"/>
                    <a:pt x="242876" y="2798731"/>
                    <a:pt x="184868" y="2706910"/>
                  </a:cubicBezTo>
                  <a:cubicBezTo>
                    <a:pt x="134005" y="2626519"/>
                    <a:pt x="91618" y="2541175"/>
                    <a:pt x="59138" y="2451830"/>
                  </a:cubicBezTo>
                  <a:cubicBezTo>
                    <a:pt x="21324" y="2347913"/>
                    <a:pt x="-2870" y="2238947"/>
                    <a:pt x="274" y="2128552"/>
                  </a:cubicBezTo>
                  <a:cubicBezTo>
                    <a:pt x="4941" y="1962531"/>
                    <a:pt x="71044" y="1804797"/>
                    <a:pt x="172200" y="1672590"/>
                  </a:cubicBezTo>
                  <a:cubicBezTo>
                    <a:pt x="245638" y="1576578"/>
                    <a:pt x="336220" y="1493615"/>
                    <a:pt x="446806" y="1445133"/>
                  </a:cubicBezTo>
                  <a:cubicBezTo>
                    <a:pt x="507099" y="1418749"/>
                    <a:pt x="571012" y="1401890"/>
                    <a:pt x="633686" y="1381601"/>
                  </a:cubicBezTo>
                  <a:cubicBezTo>
                    <a:pt x="711696" y="1356455"/>
                    <a:pt x="789992" y="1324356"/>
                    <a:pt x="840188" y="1260348"/>
                  </a:cubicBezTo>
                  <a:cubicBezTo>
                    <a:pt x="874478" y="1216724"/>
                    <a:pt x="891528" y="1162812"/>
                    <a:pt x="904768" y="1108615"/>
                  </a:cubicBezTo>
                  <a:cubicBezTo>
                    <a:pt x="917055" y="1058323"/>
                    <a:pt x="927152" y="1007174"/>
                    <a:pt x="926294" y="955453"/>
                  </a:cubicBezTo>
                  <a:cubicBezTo>
                    <a:pt x="925246" y="891159"/>
                    <a:pt x="907720" y="827913"/>
                    <a:pt x="912959" y="763905"/>
                  </a:cubicBezTo>
                  <a:cubicBezTo>
                    <a:pt x="916198" y="724090"/>
                    <a:pt x="928961" y="685610"/>
                    <a:pt x="949535" y="651320"/>
                  </a:cubicBezTo>
                  <a:cubicBezTo>
                    <a:pt x="983825" y="594170"/>
                    <a:pt x="1037737" y="552640"/>
                    <a:pt x="1089934" y="510826"/>
                  </a:cubicBezTo>
                  <a:cubicBezTo>
                    <a:pt x="1168039" y="448247"/>
                    <a:pt x="1245477" y="384619"/>
                    <a:pt x="1324535" y="323278"/>
                  </a:cubicBezTo>
                  <a:cubicBezTo>
                    <a:pt x="1423785" y="246221"/>
                    <a:pt x="1594854" y="94202"/>
                    <a:pt x="167772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8A28F31-C1FD-4B00-8A52-48952AB443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40193" y="2492025"/>
              <a:ext cx="1468691" cy="2607257"/>
            </a:xfrm>
            <a:custGeom>
              <a:avLst/>
              <a:gdLst>
                <a:gd name="connsiteX0" fmla="*/ 1450689 w 1468691"/>
                <a:gd name="connsiteY0" fmla="*/ 2568321 h 2607257"/>
                <a:gd name="connsiteX1" fmla="*/ 1210183 w 1468691"/>
                <a:gd name="connsiteY1" fmla="*/ 2590609 h 2607257"/>
                <a:gd name="connsiteX2" fmla="*/ 905573 w 1468691"/>
                <a:gd name="connsiteY2" fmla="*/ 2606802 h 2607257"/>
                <a:gd name="connsiteX3" fmla="*/ 558292 w 1468691"/>
                <a:gd name="connsiteY3" fmla="*/ 2587181 h 2607257"/>
                <a:gd name="connsiteX4" fmla="*/ 467138 w 1468691"/>
                <a:gd name="connsiteY4" fmla="*/ 2568702 h 2607257"/>
                <a:gd name="connsiteX5" fmla="*/ 206343 w 1468691"/>
                <a:gd name="connsiteY5" fmla="*/ 2407063 h 2607257"/>
                <a:gd name="connsiteX6" fmla="*/ 78613 w 1468691"/>
                <a:gd name="connsiteY6" fmla="*/ 2211896 h 2607257"/>
                <a:gd name="connsiteX7" fmla="*/ 2032 w 1468691"/>
                <a:gd name="connsiteY7" fmla="*/ 1936623 h 2607257"/>
                <a:gd name="connsiteX8" fmla="*/ 21177 w 1468691"/>
                <a:gd name="connsiteY8" fmla="*/ 1749933 h 2607257"/>
                <a:gd name="connsiteX9" fmla="*/ 116903 w 1468691"/>
                <a:gd name="connsiteY9" fmla="*/ 1594295 h 2607257"/>
                <a:gd name="connsiteX10" fmla="*/ 241300 w 1468691"/>
                <a:gd name="connsiteY10" fmla="*/ 1512951 h 2607257"/>
                <a:gd name="connsiteX11" fmla="*/ 475805 w 1468691"/>
                <a:gd name="connsiteY11" fmla="*/ 1500949 h 2607257"/>
                <a:gd name="connsiteX12" fmla="*/ 664781 w 1468691"/>
                <a:gd name="connsiteY12" fmla="*/ 1541621 h 2607257"/>
                <a:gd name="connsiteX13" fmla="*/ 803560 w 1468691"/>
                <a:gd name="connsiteY13" fmla="*/ 1541621 h 2607257"/>
                <a:gd name="connsiteX14" fmla="*/ 942340 w 1468691"/>
                <a:gd name="connsiteY14" fmla="*/ 1429131 h 2607257"/>
                <a:gd name="connsiteX15" fmla="*/ 1018921 w 1468691"/>
                <a:gd name="connsiteY15" fmla="*/ 1163383 h 2607257"/>
                <a:gd name="connsiteX16" fmla="*/ 1061974 w 1468691"/>
                <a:gd name="connsiteY16" fmla="*/ 811530 h 2607257"/>
                <a:gd name="connsiteX17" fmla="*/ 1114647 w 1468691"/>
                <a:gd name="connsiteY17" fmla="*/ 574548 h 2607257"/>
                <a:gd name="connsiteX18" fmla="*/ 1243806 w 1468691"/>
                <a:gd name="connsiteY18" fmla="*/ 284893 h 2607257"/>
                <a:gd name="connsiteX19" fmla="*/ 1468691 w 1468691"/>
                <a:gd name="connsiteY19" fmla="*/ 0 h 260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468691" h="2607257">
                  <a:moveTo>
                    <a:pt x="1450689" y="2568321"/>
                  </a:moveTo>
                  <a:cubicBezTo>
                    <a:pt x="1398682" y="2574989"/>
                    <a:pt x="1262570" y="2587752"/>
                    <a:pt x="1210183" y="2590609"/>
                  </a:cubicBezTo>
                  <a:cubicBezTo>
                    <a:pt x="1108646" y="2596134"/>
                    <a:pt x="1007205" y="2604707"/>
                    <a:pt x="905573" y="2606802"/>
                  </a:cubicBezTo>
                  <a:cubicBezTo>
                    <a:pt x="789464" y="2609088"/>
                    <a:pt x="673354" y="2602802"/>
                    <a:pt x="558292" y="2587181"/>
                  </a:cubicBezTo>
                  <a:cubicBezTo>
                    <a:pt x="527526" y="2582990"/>
                    <a:pt x="497046" y="2577274"/>
                    <a:pt x="467138" y="2568702"/>
                  </a:cubicBezTo>
                  <a:cubicBezTo>
                    <a:pt x="367220" y="2540222"/>
                    <a:pt x="277876" y="2482501"/>
                    <a:pt x="206343" y="2407063"/>
                  </a:cubicBezTo>
                  <a:cubicBezTo>
                    <a:pt x="152527" y="2350294"/>
                    <a:pt x="111379" y="2283047"/>
                    <a:pt x="78613" y="2211896"/>
                  </a:cubicBezTo>
                  <a:cubicBezTo>
                    <a:pt x="38513" y="2124742"/>
                    <a:pt x="9938" y="2032159"/>
                    <a:pt x="2032" y="1936623"/>
                  </a:cubicBezTo>
                  <a:cubicBezTo>
                    <a:pt x="-3207" y="1873567"/>
                    <a:pt x="1174" y="1809845"/>
                    <a:pt x="21177" y="1749933"/>
                  </a:cubicBezTo>
                  <a:cubicBezTo>
                    <a:pt x="40608" y="1691449"/>
                    <a:pt x="73469" y="1638109"/>
                    <a:pt x="116903" y="1594295"/>
                  </a:cubicBezTo>
                  <a:cubicBezTo>
                    <a:pt x="152241" y="1558576"/>
                    <a:pt x="194151" y="1530001"/>
                    <a:pt x="241300" y="1512951"/>
                  </a:cubicBezTo>
                  <a:cubicBezTo>
                    <a:pt x="315881" y="1485900"/>
                    <a:pt x="397224" y="1487519"/>
                    <a:pt x="475805" y="1500949"/>
                  </a:cubicBezTo>
                  <a:cubicBezTo>
                    <a:pt x="539337" y="1511808"/>
                    <a:pt x="601440" y="1529810"/>
                    <a:pt x="664781" y="1541621"/>
                  </a:cubicBezTo>
                  <a:cubicBezTo>
                    <a:pt x="710977" y="1550194"/>
                    <a:pt x="758412" y="1554194"/>
                    <a:pt x="803560" y="1541621"/>
                  </a:cubicBezTo>
                  <a:cubicBezTo>
                    <a:pt x="862711" y="1525143"/>
                    <a:pt x="909288" y="1481233"/>
                    <a:pt x="942340" y="1429131"/>
                  </a:cubicBezTo>
                  <a:cubicBezTo>
                    <a:pt x="992156" y="1350455"/>
                    <a:pt x="1006919" y="1256157"/>
                    <a:pt x="1018921" y="1163383"/>
                  </a:cubicBezTo>
                  <a:cubicBezTo>
                    <a:pt x="1034065" y="1046131"/>
                    <a:pt x="1043972" y="928306"/>
                    <a:pt x="1061974" y="811530"/>
                  </a:cubicBezTo>
                  <a:cubicBezTo>
                    <a:pt x="1074356" y="731425"/>
                    <a:pt x="1091120" y="652081"/>
                    <a:pt x="1114647" y="574548"/>
                  </a:cubicBezTo>
                  <a:cubicBezTo>
                    <a:pt x="1145413" y="472916"/>
                    <a:pt x="1187990" y="375094"/>
                    <a:pt x="1243806" y="284893"/>
                  </a:cubicBezTo>
                  <a:cubicBezTo>
                    <a:pt x="1307623" y="181832"/>
                    <a:pt x="1388396" y="90868"/>
                    <a:pt x="146869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1E3F6DD-B482-497A-843E-010612C85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58181" y="2783204"/>
              <a:ext cx="1175182" cy="2095685"/>
            </a:xfrm>
            <a:custGeom>
              <a:avLst/>
              <a:gdLst>
                <a:gd name="connsiteX0" fmla="*/ 1175183 w 1175182"/>
                <a:gd name="connsiteY0" fmla="*/ 1950434 h 2095685"/>
                <a:gd name="connsiteX1" fmla="*/ 696075 w 1175182"/>
                <a:gd name="connsiteY1" fmla="*/ 2077307 h 2095685"/>
                <a:gd name="connsiteX2" fmla="*/ 349175 w 1175182"/>
                <a:gd name="connsiteY2" fmla="*/ 2089309 h 2095685"/>
                <a:gd name="connsiteX3" fmla="*/ 73997 w 1175182"/>
                <a:gd name="connsiteY3" fmla="*/ 1987582 h 2095685"/>
                <a:gd name="connsiteX4" fmla="*/ 2179 w 1175182"/>
                <a:gd name="connsiteY4" fmla="*/ 1818037 h 2095685"/>
                <a:gd name="connsiteX5" fmla="*/ 18086 w 1175182"/>
                <a:gd name="connsiteY5" fmla="*/ 1694402 h 2095685"/>
                <a:gd name="connsiteX6" fmla="*/ 161627 w 1175182"/>
                <a:gd name="connsiteY6" fmla="*/ 1594676 h 2095685"/>
                <a:gd name="connsiteX7" fmla="*/ 384893 w 1175182"/>
                <a:gd name="connsiteY7" fmla="*/ 1664494 h 2095685"/>
                <a:gd name="connsiteX8" fmla="*/ 648069 w 1175182"/>
                <a:gd name="connsiteY8" fmla="*/ 1684401 h 2095685"/>
                <a:gd name="connsiteX9" fmla="*/ 831520 w 1175182"/>
                <a:gd name="connsiteY9" fmla="*/ 1550765 h 2095685"/>
                <a:gd name="connsiteX10" fmla="*/ 909245 w 1175182"/>
                <a:gd name="connsiteY10" fmla="*/ 1315402 h 2095685"/>
                <a:gd name="connsiteX11" fmla="*/ 975062 w 1175182"/>
                <a:gd name="connsiteY11" fmla="*/ 876586 h 2095685"/>
                <a:gd name="connsiteX12" fmla="*/ 989064 w 1175182"/>
                <a:gd name="connsiteY12" fmla="*/ 591312 h 2095685"/>
                <a:gd name="connsiteX13" fmla="*/ 1158514 w 1175182"/>
                <a:gd name="connsiteY13" fmla="*/ 0 h 2095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75182" h="2095685">
                  <a:moveTo>
                    <a:pt x="1175183" y="1950434"/>
                  </a:moveTo>
                  <a:cubicBezTo>
                    <a:pt x="1097554" y="1973485"/>
                    <a:pt x="775799" y="2063115"/>
                    <a:pt x="696075" y="2077307"/>
                  </a:cubicBezTo>
                  <a:cubicBezTo>
                    <a:pt x="581489" y="2097786"/>
                    <a:pt x="465094" y="2100167"/>
                    <a:pt x="349175" y="2089309"/>
                  </a:cubicBezTo>
                  <a:cubicBezTo>
                    <a:pt x="247638" y="2079784"/>
                    <a:pt x="142292" y="2061401"/>
                    <a:pt x="73997" y="1987582"/>
                  </a:cubicBezTo>
                  <a:cubicBezTo>
                    <a:pt x="31420" y="1941481"/>
                    <a:pt x="9513" y="1880616"/>
                    <a:pt x="2179" y="1818037"/>
                  </a:cubicBezTo>
                  <a:cubicBezTo>
                    <a:pt x="-2774" y="1775746"/>
                    <a:pt x="-12" y="1732693"/>
                    <a:pt x="18086" y="1694402"/>
                  </a:cubicBezTo>
                  <a:cubicBezTo>
                    <a:pt x="44755" y="1638110"/>
                    <a:pt x="99810" y="1600295"/>
                    <a:pt x="161627" y="1594676"/>
                  </a:cubicBezTo>
                  <a:cubicBezTo>
                    <a:pt x="240304" y="1587532"/>
                    <a:pt x="310312" y="1635633"/>
                    <a:pt x="384893" y="1664494"/>
                  </a:cubicBezTo>
                  <a:cubicBezTo>
                    <a:pt x="468904" y="1696974"/>
                    <a:pt x="561392" y="1708594"/>
                    <a:pt x="648069" y="1684401"/>
                  </a:cubicBezTo>
                  <a:cubicBezTo>
                    <a:pt x="723602" y="1663351"/>
                    <a:pt x="788563" y="1616488"/>
                    <a:pt x="831520" y="1550765"/>
                  </a:cubicBezTo>
                  <a:cubicBezTo>
                    <a:pt x="877050" y="1480947"/>
                    <a:pt x="893052" y="1397508"/>
                    <a:pt x="909245" y="1315402"/>
                  </a:cubicBezTo>
                  <a:cubicBezTo>
                    <a:pt x="938010" y="1170051"/>
                    <a:pt x="963156" y="1024128"/>
                    <a:pt x="975062" y="876586"/>
                  </a:cubicBezTo>
                  <a:cubicBezTo>
                    <a:pt x="982682" y="781717"/>
                    <a:pt x="981539" y="686276"/>
                    <a:pt x="989064" y="591312"/>
                  </a:cubicBezTo>
                  <a:cubicBezTo>
                    <a:pt x="998970" y="465296"/>
                    <a:pt x="981730" y="160211"/>
                    <a:pt x="115851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5761FD8-9CFD-4F5A-AB69-F179306BC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68" name="Graphic 157">
              <a:extLst>
                <a:ext uri="{FF2B5EF4-FFF2-40B4-BE49-F238E27FC236}">
                  <a16:creationId xmlns:a16="http://schemas.microsoft.com/office/drawing/2014/main" id="{853A7FDC-72AB-4F06-8A0A-EE5BE087D7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4F1A41BD-2192-490D-9C88-AB9D242927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C2F4F134-CBCA-4B59-8D8A-AEF12063F7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6399BC90-16E2-4AAD-9BB1-6FECCA22B7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393E4470-E7B4-49CF-9EEF-4F40E31F36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E25ED4C5-C452-433A-9E42-979F52F8B8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40B2D17D-9313-4262-BB14-4030DE2915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33B17B98-027F-4155-A5F5-FED5D0F73C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01EB1739-4A5E-4811-8CCC-6E261D2921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7004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92A7026-977D-47D9-B449-326970DAC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016" y="876056"/>
            <a:ext cx="10515600" cy="52199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pl-PL" sz="6600" b="1" i="1" dirty="0">
                <a:latin typeface="Gill Sans Ultra Bold" panose="020B0A02020104020203" pitchFamily="34" charset="-18"/>
                <a:ea typeface="Cambria Math" panose="02040503050406030204" pitchFamily="18" charset="0"/>
              </a:rPr>
              <a:t>Andrzeju, Andrzeju, </a:t>
            </a:r>
            <a:endParaRPr lang="pl-PL" i="1" dirty="0">
              <a:latin typeface="Gill Sans Ultra Bold" panose="020B0A02020104020203" pitchFamily="34" charset="-18"/>
              <a:ea typeface="Cambria Math" panose="02040503050406030204" pitchFamily="18" charset="0"/>
            </a:endParaRPr>
          </a:p>
          <a:p>
            <a:pPr marL="0" indent="0" algn="ctr">
              <a:buNone/>
            </a:pPr>
            <a:r>
              <a:rPr lang="pl-PL" sz="6600" b="1" i="1" dirty="0">
                <a:latin typeface="Gill Sans Ultra Bold" panose="020B0A02020104020203" pitchFamily="34" charset="-18"/>
                <a:ea typeface="Cambria Math" panose="02040503050406030204" pitchFamily="18" charset="0"/>
              </a:rPr>
              <a:t>nasz Dobrodzieju dobrą wróżbę daj!</a:t>
            </a:r>
            <a:endParaRPr lang="pl-PL" i="1" dirty="0">
              <a:latin typeface="Gill Sans Ultra Bold" panose="020B0A02020104020203" pitchFamily="34" charset="-18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2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BF038B5-CDBC-4FB0-8524-C34D99992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370" y="410308"/>
            <a:ext cx="10515600" cy="590843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pl-PL" sz="4400" b="1" dirty="0">
                <a:latin typeface="Monotype Corsiva" panose="03010101010201010101" pitchFamily="66" charset="0"/>
              </a:rPr>
              <a:t>Oczywiście w andrzejkowy wieczór </a:t>
            </a:r>
          </a:p>
          <a:p>
            <a:pPr marL="0" indent="0" algn="ctr">
              <a:buNone/>
            </a:pPr>
            <a:r>
              <a:rPr lang="pl-PL" sz="4400" b="1" dirty="0">
                <a:latin typeface="Monotype Corsiva" panose="03010101010201010101" pitchFamily="66" charset="0"/>
              </a:rPr>
              <a:t>liczą się wszelkie wróżby! </a:t>
            </a:r>
          </a:p>
          <a:p>
            <a:pPr marL="0" indent="0" algn="ctr">
              <a:buNone/>
            </a:pPr>
            <a:r>
              <a:rPr lang="pl-PL" sz="4400" b="1" dirty="0">
                <a:latin typeface="Monotype Corsiva" panose="03010101010201010101" pitchFamily="66" charset="0"/>
              </a:rPr>
              <a:t>Podobno zyskują prawdziwą moc </a:t>
            </a:r>
          </a:p>
          <a:p>
            <a:pPr marL="0" indent="0" algn="ctr">
              <a:buNone/>
            </a:pPr>
            <a:r>
              <a:rPr lang="pl-PL" sz="4400" b="1" dirty="0">
                <a:latin typeface="Monotype Corsiva" panose="03010101010201010101" pitchFamily="66" charset="0"/>
              </a:rPr>
              <a:t>i częściej się sprawdzają. </a:t>
            </a:r>
            <a:endParaRPr lang="pl-PL" sz="3600" dirty="0">
              <a:latin typeface="Monotype Corsiva" panose="03010101010201010101" pitchFamily="66" charset="0"/>
            </a:endParaRPr>
          </a:p>
          <a:p>
            <a:pPr marL="0" indent="0" algn="ctr">
              <a:buNone/>
            </a:pPr>
            <a:r>
              <a:rPr lang="pl-PL" sz="4400" b="1" dirty="0">
                <a:latin typeface="Monotype Corsiva" panose="03010101010201010101" pitchFamily="66" charset="0"/>
              </a:rPr>
              <a:t>Życzę Wam wspaniałej andrzejkowej zabawy!!! </a:t>
            </a:r>
            <a:endParaRPr lang="pl-PL" sz="3600" dirty="0">
              <a:latin typeface="Monotype Corsiva" panose="03010101010201010101" pitchFamily="66" charset="0"/>
            </a:endParaRPr>
          </a:p>
          <a:p>
            <a:pPr marL="0" indent="0" algn="r">
              <a:buNone/>
            </a:pPr>
            <a:endParaRPr lang="pl-PL" sz="1400" b="1" dirty="0">
              <a:latin typeface="Monotype Corsiva" panose="03010101010201010101" pitchFamily="66" charset="0"/>
            </a:endParaRPr>
          </a:p>
          <a:p>
            <a:pPr marL="0" indent="0" algn="r">
              <a:buNone/>
            </a:pPr>
            <a:r>
              <a:rPr lang="pl-PL" sz="6000" b="1" dirty="0">
                <a:latin typeface="Monotype Corsiva" panose="03010101010201010101" pitchFamily="66" charset="0"/>
              </a:rPr>
              <a:t>Natalia Stępień</a:t>
            </a:r>
          </a:p>
        </p:txBody>
      </p:sp>
    </p:spTree>
    <p:extLst>
      <p:ext uri="{BB962C8B-B14F-4D97-AF65-F5344CB8AC3E}">
        <p14:creationId xmlns:p14="http://schemas.microsoft.com/office/powerpoint/2010/main" val="308659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5000">
        <p14:vortex dir="r"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800"/>
                            </p:stCondLst>
                            <p:childTnLst>
                              <p:par>
                                <p:cTn id="12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0"/>
                            </p:stCondLst>
                            <p:childTnLst>
                              <p:par>
                                <p:cTn id="26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700"/>
                            </p:stCondLst>
                            <p:childTnLst>
                              <p:par>
                                <p:cTn id="33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8500"/>
                            </p:stCondLst>
                            <p:childTnLst>
                              <p:par>
                                <p:cTn id="40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3" name="Top left">
            <a:extLst>
              <a:ext uri="{FF2B5EF4-FFF2-40B4-BE49-F238E27FC236}">
                <a16:creationId xmlns:a16="http://schemas.microsoft.com/office/drawing/2014/main" id="{F73EC8D8-C118-4A24-B3A2-F22636F20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3A839E4-FE02-4C32-B9F7-07884043E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C10340A-FCF2-4B86-A53A-4AC07E6CF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85F37B-D9B1-4701-B54A-A91E836FA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27C5295-7462-4E42-B19A-682465F9F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12C31CF-3625-4E9F-99FC-C7AA5BBA88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6EDCF2F-2C4B-4D4B-964F-F640BCDCE8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1B0354D-2FFC-40F9-91E5-A83DDD770D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4F4CED2-0CA8-4824-93F0-00BE4C7D1A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0D107143-0E31-4684-BC72-31A6B0092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545" y="559008"/>
            <a:ext cx="4407130" cy="5577934"/>
          </a:xfrm>
        </p:spPr>
        <p:txBody>
          <a:bodyPr>
            <a:normAutofit/>
          </a:bodyPr>
          <a:lstStyle/>
          <a:p>
            <a:pPr algn="ctr"/>
            <a:r>
              <a:rPr lang="pl-PL" sz="5000" b="1" dirty="0">
                <a:latin typeface="Monotype Corsiva" panose="03010101010201010101" pitchFamily="66" charset="0"/>
                <a:cs typeface="Posterama"/>
              </a:rPr>
              <a:t>LANIE WOSKU PRZEZ DZIURKĘ </a:t>
            </a:r>
            <a:br>
              <a:rPr lang="pl-PL" sz="5000" b="1" dirty="0">
                <a:latin typeface="Monotype Corsiva" panose="03010101010201010101" pitchFamily="66" charset="0"/>
                <a:cs typeface="Posterama"/>
              </a:rPr>
            </a:br>
            <a:r>
              <a:rPr lang="pl-PL" sz="5000" b="1" dirty="0">
                <a:latin typeface="Monotype Corsiva" panose="03010101010201010101" pitchFamily="66" charset="0"/>
                <a:cs typeface="Posterama"/>
              </a:rPr>
              <a:t>OD KLUCZA</a:t>
            </a:r>
            <a:endParaRPr lang="pl-PL" sz="5000" b="1" dirty="0">
              <a:latin typeface="Monotype Corsiva" panose="03010101010201010101" pitchFamily="66" charset="0"/>
            </a:endParaRPr>
          </a:p>
        </p:txBody>
      </p:sp>
      <p:grpSp>
        <p:nvGrpSpPr>
          <p:cNvPr id="23" name="Bottom Right">
            <a:extLst>
              <a:ext uri="{FF2B5EF4-FFF2-40B4-BE49-F238E27FC236}">
                <a16:creationId xmlns:a16="http://schemas.microsoft.com/office/drawing/2014/main" id="{3BA0B410-FA41-4CD6-A923-146E029BB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24" name="Graphic 157">
              <a:extLst>
                <a:ext uri="{FF2B5EF4-FFF2-40B4-BE49-F238E27FC236}">
                  <a16:creationId xmlns:a16="http://schemas.microsoft.com/office/drawing/2014/main" id="{2448B270-CA89-4A7C-8CFC-8237ED03AE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6"/>
              <a:chOff x="4114800" y="1423987"/>
              <a:chExt cx="3961542" cy="4007547"/>
            </a:xfrm>
            <a:noFill/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BD2ED6FF-1F6E-4BF0-BFFF-5CB8D36F14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F2CCA35-C35D-416B-A083-A167138A579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70FAEE04-D524-4356-8CFE-091D44ED18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5F641E2E-FB37-449C-96DA-945907C759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283CE73A-E65A-44EA-9C23-C6F2137AFB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41745A30-6979-4D1D-A629-E7C0C6A535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E70C366B-087F-442D-AC20-1319F97A95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D2F7A6B-9CB6-4AC5-B906-664FC95A17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DE1D0EE3-CC55-45C8-8F6A-F48253A59C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4444207"/>
              </p:ext>
            </p:extLst>
          </p:nvPr>
        </p:nvGraphicFramePr>
        <p:xfrm>
          <a:off x="5408988" y="545323"/>
          <a:ext cx="6173409" cy="5639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6339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7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6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Obraz 4" descr="Obraz zawierający stół, siedzi, żywność, szkło&#10;&#10;Opis wygenerowany automatycznie">
            <a:extLst>
              <a:ext uri="{FF2B5EF4-FFF2-40B4-BE49-F238E27FC236}">
                <a16:creationId xmlns:a16="http://schemas.microsoft.com/office/drawing/2014/main" id="{4EC7D214-FA7B-4805-BCC6-A327C179FD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l="5" r="1" b="1"/>
          <a:stretch/>
        </p:blipFill>
        <p:spPr>
          <a:xfrm>
            <a:off x="3068" y="15241"/>
            <a:ext cx="12188932" cy="6856614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8D2A0DB3-EF43-4032-9B27-954E12CCB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07" y="3124200"/>
            <a:ext cx="12188952" cy="3732362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C3F7283-F663-4AF4-8032-88623F3A4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275" y="3688205"/>
            <a:ext cx="10190071" cy="129929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54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41" name="Top Left">
            <a:extLst>
              <a:ext uri="{FF2B5EF4-FFF2-40B4-BE49-F238E27FC236}">
                <a16:creationId xmlns:a16="http://schemas.microsoft.com/office/drawing/2014/main" id="{18579DB9-24B0-487B-81E3-8D02AD5F8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180CB2C-161F-4538-9214-24AF97B01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E25AFBE-8731-4348-B66F-FD7E38F76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F6C27D8-4E47-470F-B6B5-407CE7D1D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6348964-B561-445E-A6A4-730FBA428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5D1A3FD-B031-4670-8F09-29E8E38D4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0BD3287-1860-4987-8CA5-8728EDBB6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1FEEEA6-82B5-4005-A3D5-FC2A152F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0" name="Bottom Right">
            <a:extLst>
              <a:ext uri="{FF2B5EF4-FFF2-40B4-BE49-F238E27FC236}">
                <a16:creationId xmlns:a16="http://schemas.microsoft.com/office/drawing/2014/main" id="{8F281804-17FE-49B9-9065-1A44CD473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51" name="Graphic 157">
              <a:extLst>
                <a:ext uri="{FF2B5EF4-FFF2-40B4-BE49-F238E27FC236}">
                  <a16:creationId xmlns:a16="http://schemas.microsoft.com/office/drawing/2014/main" id="{737BB70B-7AAF-4229-8400-5AFF12A23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9B992201-AA48-4BE7-ADC2-908B16934F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840E3649-4ED2-4501-AF92-DEC3DFF5C8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68B38FD5-4195-4693-8AB7-D01C58D21E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0635352-3FD2-43A8-832C-705F1CB917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FBEAF61E-74F7-41BA-9576-39B1961501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AB31D9B5-1401-4F40-BEE6-D492919954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8EDD38F5-BC63-401D-8C72-8D41A360A9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5CE5B18-7300-438F-80EB-4F4E431C8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6834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4000">
        <p14:ripple/>
      </p:transition>
    </mc:Choice>
    <mc:Fallback xmlns="">
      <p:transition spd="slow" advClick="0" advTm="4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wewnątrz, żywność, stół, owoce&#10;&#10;Opis wygenerowany automatycznie">
            <a:extLst>
              <a:ext uri="{FF2B5EF4-FFF2-40B4-BE49-F238E27FC236}">
                <a16:creationId xmlns:a16="http://schemas.microsoft.com/office/drawing/2014/main" id="{00A8A094-10F4-42B9-8636-043E4ED882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6001" r="-1" b="9408"/>
          <a:stretch/>
        </p:blipFill>
        <p:spPr>
          <a:xfrm>
            <a:off x="3068" y="1386"/>
            <a:ext cx="12188932" cy="685661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DF9DFF0-9091-4B90-8338-08B05BECD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72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Monotype Corsiva" panose="03010101010201010101" pitchFamily="66" charset="0"/>
                <a:ea typeface="Cambria Math" panose="02040503050406030204" pitchFamily="18" charset="0"/>
                <a:cs typeface="Posterama"/>
              </a:rPr>
              <a:t>OBIERANIE JABŁKA</a:t>
            </a:r>
            <a:endParaRPr lang="pl-PL" sz="720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Monotype Corsiva" panose="03010101010201010101" pitchFamily="66" charset="0"/>
              <a:ea typeface="Cambria Math" panose="02040503050406030204" pitchFamily="18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7ED3F97-BE91-4541-88BF-BC0151A62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141" y="2402240"/>
            <a:ext cx="10308771" cy="2983819"/>
          </a:xfrm>
        </p:spPr>
        <p:txBody>
          <a:bodyPr vert="horz" lIns="91440" tIns="45720" rIns="91440" bIns="45720" rtlCol="0" anchor="t">
            <a:prstTxWarp prst="textDoubleWave1">
              <a:avLst/>
            </a:prstTxWarp>
            <a:normAutofit lnSpcReduction="10000"/>
          </a:bodyPr>
          <a:lstStyle/>
          <a:p>
            <a:pPr marL="0" indent="0" algn="ctr">
              <a:buNone/>
            </a:pPr>
            <a:r>
              <a:rPr lang="pl-PL" sz="4400" b="1" dirty="0">
                <a:ln w="19050">
                  <a:noFill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Należy obrać jabłko tak, aby powstała jedna obierka po czym rzucić ją za siebie. Kształt obierki ma oznaczać pierwszą literę imienia przyszłego męża.</a:t>
            </a:r>
            <a:endParaRPr lang="pl-PL" dirty="0">
              <a:ln w="19050">
                <a:noFill/>
              </a:ln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Top Left">
            <a:extLst>
              <a:ext uri="{FF2B5EF4-FFF2-40B4-BE49-F238E27FC236}">
                <a16:creationId xmlns:a16="http://schemas.microsoft.com/office/drawing/2014/main" id="{18579DB9-24B0-487B-81E3-8D02AD5F8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6" name="Freeform: Shape 41">
              <a:extLst>
                <a:ext uri="{FF2B5EF4-FFF2-40B4-BE49-F238E27FC236}">
                  <a16:creationId xmlns:a16="http://schemas.microsoft.com/office/drawing/2014/main" id="{7180CB2C-161F-4538-9214-24AF97B01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42">
              <a:extLst>
                <a:ext uri="{FF2B5EF4-FFF2-40B4-BE49-F238E27FC236}">
                  <a16:creationId xmlns:a16="http://schemas.microsoft.com/office/drawing/2014/main" id="{EE25AFBE-8731-4348-B66F-FD7E38F76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43">
              <a:extLst>
                <a:ext uri="{FF2B5EF4-FFF2-40B4-BE49-F238E27FC236}">
                  <a16:creationId xmlns:a16="http://schemas.microsoft.com/office/drawing/2014/main" id="{5F6C27D8-4E47-470F-B6B5-407CE7D1D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44">
              <a:extLst>
                <a:ext uri="{FF2B5EF4-FFF2-40B4-BE49-F238E27FC236}">
                  <a16:creationId xmlns:a16="http://schemas.microsoft.com/office/drawing/2014/main" id="{66348964-B561-445E-A6A4-730FBA428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45">
              <a:extLst>
                <a:ext uri="{FF2B5EF4-FFF2-40B4-BE49-F238E27FC236}">
                  <a16:creationId xmlns:a16="http://schemas.microsoft.com/office/drawing/2014/main" id="{C5D1A3FD-B031-4670-8F09-29E8E38D4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46">
              <a:extLst>
                <a:ext uri="{FF2B5EF4-FFF2-40B4-BE49-F238E27FC236}">
                  <a16:creationId xmlns:a16="http://schemas.microsoft.com/office/drawing/2014/main" id="{80BD3287-1860-4987-8CA5-8728EDBB6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47">
              <a:extLst>
                <a:ext uri="{FF2B5EF4-FFF2-40B4-BE49-F238E27FC236}">
                  <a16:creationId xmlns:a16="http://schemas.microsoft.com/office/drawing/2014/main" id="{E1FEEEA6-82B5-4005-A3D5-FC2A152F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3" name="Bottom Right">
            <a:extLst>
              <a:ext uri="{FF2B5EF4-FFF2-40B4-BE49-F238E27FC236}">
                <a16:creationId xmlns:a16="http://schemas.microsoft.com/office/drawing/2014/main" id="{8F281804-17FE-49B9-9065-1A44CD473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14" name="Graphic 157">
              <a:extLst>
                <a:ext uri="{FF2B5EF4-FFF2-40B4-BE49-F238E27FC236}">
                  <a16:creationId xmlns:a16="http://schemas.microsoft.com/office/drawing/2014/main" id="{737BB70B-7AAF-4229-8400-5AFF12A23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6" name="Freeform: Shape 52">
                <a:extLst>
                  <a:ext uri="{FF2B5EF4-FFF2-40B4-BE49-F238E27FC236}">
                    <a16:creationId xmlns:a16="http://schemas.microsoft.com/office/drawing/2014/main" id="{9B992201-AA48-4BE7-ADC2-908B16934F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53">
                <a:extLst>
                  <a:ext uri="{FF2B5EF4-FFF2-40B4-BE49-F238E27FC236}">
                    <a16:creationId xmlns:a16="http://schemas.microsoft.com/office/drawing/2014/main" id="{840E3649-4ED2-4501-AF92-DEC3DFF5C8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54">
                <a:extLst>
                  <a:ext uri="{FF2B5EF4-FFF2-40B4-BE49-F238E27FC236}">
                    <a16:creationId xmlns:a16="http://schemas.microsoft.com/office/drawing/2014/main" id="{68B38FD5-4195-4693-8AB7-D01C58D21E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55">
                <a:extLst>
                  <a:ext uri="{FF2B5EF4-FFF2-40B4-BE49-F238E27FC236}">
                    <a16:creationId xmlns:a16="http://schemas.microsoft.com/office/drawing/2014/main" id="{F0635352-3FD2-43A8-832C-705F1CB917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56">
                <a:extLst>
                  <a:ext uri="{FF2B5EF4-FFF2-40B4-BE49-F238E27FC236}">
                    <a16:creationId xmlns:a16="http://schemas.microsoft.com/office/drawing/2014/main" id="{FBEAF61E-74F7-41BA-9576-39B1961501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57">
                <a:extLst>
                  <a:ext uri="{FF2B5EF4-FFF2-40B4-BE49-F238E27FC236}">
                    <a16:creationId xmlns:a16="http://schemas.microsoft.com/office/drawing/2014/main" id="{AB31D9B5-1401-4F40-BEE6-D492919954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58">
                <a:extLst>
                  <a:ext uri="{FF2B5EF4-FFF2-40B4-BE49-F238E27FC236}">
                    <a16:creationId xmlns:a16="http://schemas.microsoft.com/office/drawing/2014/main" id="{8EDD38F5-BC63-401D-8C72-8D41A360A9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5" name="Freeform: Shape 51">
              <a:extLst>
                <a:ext uri="{FF2B5EF4-FFF2-40B4-BE49-F238E27FC236}">
                  <a16:creationId xmlns:a16="http://schemas.microsoft.com/office/drawing/2014/main" id="{05CE5B18-7300-438F-80EB-4F4E431C8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9610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76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85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94" name="Rectangle 93">
            <a:extLst>
              <a:ext uri="{FF2B5EF4-FFF2-40B4-BE49-F238E27FC236}">
                <a16:creationId xmlns:a16="http://schemas.microsoft.com/office/drawing/2014/main" id="{81BC67A1-175E-439E-85E2-88911C119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94A7B82C-30F1-42B4-BE36-3DB42DD51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43CA1578-CEEB-41BB-8068-C0DA02C36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az 9" descr="Obraz zawierający stół, wewnątrz, oświetlony, tort&#10;&#10;Opis wygenerowany automatycznie">
            <a:extLst>
              <a:ext uri="{FF2B5EF4-FFF2-40B4-BE49-F238E27FC236}">
                <a16:creationId xmlns:a16="http://schemas.microsoft.com/office/drawing/2014/main" id="{507E2F22-C3D6-4CC8-A8C2-38C370247C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90000"/>
          </a:blip>
          <a:srcRect r="-1" b="24492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grpSp>
        <p:nvGrpSpPr>
          <p:cNvPr id="100" name="Graphic 3">
            <a:extLst>
              <a:ext uri="{FF2B5EF4-FFF2-40B4-BE49-F238E27FC236}">
                <a16:creationId xmlns:a16="http://schemas.microsoft.com/office/drawing/2014/main" id="{7DF11618-754F-4C58-94AD-F7AA3530D6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-125493" y="145598"/>
            <a:ext cx="5104732" cy="4853749"/>
            <a:chOff x="3538537" y="995362"/>
            <a:chExt cx="5104732" cy="4853749"/>
          </a:xfrm>
          <a:noFill/>
        </p:grpSpPr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454C1B16-3C93-4003-88AD-F74DAD18C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48071" y="1004887"/>
              <a:ext cx="5085197" cy="4844224"/>
            </a:xfrm>
            <a:custGeom>
              <a:avLst/>
              <a:gdLst>
                <a:gd name="connsiteX0" fmla="*/ 425663 w 5085197"/>
                <a:gd name="connsiteY0" fmla="*/ 0 h 4844224"/>
                <a:gd name="connsiteX1" fmla="*/ 277263 w 5085197"/>
                <a:gd name="connsiteY1" fmla="*/ 200882 h 4844224"/>
                <a:gd name="connsiteX2" fmla="*/ 155629 w 5085197"/>
                <a:gd name="connsiteY2" fmla="*/ 472154 h 4844224"/>
                <a:gd name="connsiteX3" fmla="*/ 55998 w 5085197"/>
                <a:gd name="connsiteY3" fmla="*/ 785336 h 4844224"/>
                <a:gd name="connsiteX4" fmla="*/ 6182 w 5085197"/>
                <a:gd name="connsiteY4" fmla="*/ 1154335 h 4844224"/>
                <a:gd name="connsiteX5" fmla="*/ 6182 w 5085197"/>
                <a:gd name="connsiteY5" fmla="*/ 1577245 h 4844224"/>
                <a:gd name="connsiteX6" fmla="*/ 59998 w 5085197"/>
                <a:gd name="connsiteY6" fmla="*/ 1960245 h 4844224"/>
                <a:gd name="connsiteX7" fmla="*/ 187633 w 5085197"/>
                <a:gd name="connsiteY7" fmla="*/ 2261426 h 4844224"/>
                <a:gd name="connsiteX8" fmla="*/ 365084 w 5085197"/>
                <a:gd name="connsiteY8" fmla="*/ 2474881 h 4844224"/>
                <a:gd name="connsiteX9" fmla="*/ 642261 w 5085197"/>
                <a:gd name="connsiteY9" fmla="*/ 2658428 h 4844224"/>
                <a:gd name="connsiteX10" fmla="*/ 965254 w 5085197"/>
                <a:gd name="connsiteY10" fmla="*/ 2770156 h 4844224"/>
                <a:gd name="connsiteX11" fmla="*/ 1312155 w 5085197"/>
                <a:gd name="connsiteY11" fmla="*/ 2812066 h 4844224"/>
                <a:gd name="connsiteX12" fmla="*/ 1493606 w 5085197"/>
                <a:gd name="connsiteY12" fmla="*/ 2877884 h 4844224"/>
                <a:gd name="connsiteX13" fmla="*/ 1700965 w 5085197"/>
                <a:gd name="connsiteY13" fmla="*/ 3085338 h 4844224"/>
                <a:gd name="connsiteX14" fmla="*/ 1856508 w 5085197"/>
                <a:gd name="connsiteY14" fmla="*/ 3320701 h 4844224"/>
                <a:gd name="connsiteX15" fmla="*/ 1968141 w 5085197"/>
                <a:gd name="connsiteY15" fmla="*/ 3460337 h 4844224"/>
                <a:gd name="connsiteX16" fmla="*/ 2147593 w 5085197"/>
                <a:gd name="connsiteY16" fmla="*/ 3544157 h 4844224"/>
                <a:gd name="connsiteX17" fmla="*/ 2492493 w 5085197"/>
                <a:gd name="connsiteY17" fmla="*/ 3544157 h 4844224"/>
                <a:gd name="connsiteX18" fmla="*/ 2729760 w 5085197"/>
                <a:gd name="connsiteY18" fmla="*/ 3544157 h 4844224"/>
                <a:gd name="connsiteX19" fmla="*/ 2865301 w 5085197"/>
                <a:gd name="connsiteY19" fmla="*/ 3627978 h 4844224"/>
                <a:gd name="connsiteX20" fmla="*/ 2984935 w 5085197"/>
                <a:gd name="connsiteY20" fmla="*/ 3773615 h 4844224"/>
                <a:gd name="connsiteX21" fmla="*/ 3126477 w 5085197"/>
                <a:gd name="connsiteY21" fmla="*/ 3995071 h 4844224"/>
                <a:gd name="connsiteX22" fmla="*/ 3293926 w 5085197"/>
                <a:gd name="connsiteY22" fmla="*/ 4348163 h 4844224"/>
                <a:gd name="connsiteX23" fmla="*/ 3445469 w 5085197"/>
                <a:gd name="connsiteY23" fmla="*/ 4623435 h 4844224"/>
                <a:gd name="connsiteX24" fmla="*/ 3549196 w 5085197"/>
                <a:gd name="connsiteY24" fmla="*/ 4727163 h 4844224"/>
                <a:gd name="connsiteX25" fmla="*/ 3953913 w 5085197"/>
                <a:gd name="connsiteY25" fmla="*/ 4773073 h 4844224"/>
                <a:gd name="connsiteX26" fmla="*/ 4406542 w 5085197"/>
                <a:gd name="connsiteY26" fmla="*/ 4729163 h 4844224"/>
                <a:gd name="connsiteX27" fmla="*/ 4573991 w 5085197"/>
                <a:gd name="connsiteY27" fmla="*/ 4709256 h 4844224"/>
                <a:gd name="connsiteX28" fmla="*/ 5085198 w 5085197"/>
                <a:gd name="connsiteY28" fmla="*/ 4844225 h 4844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085197" h="4844224">
                  <a:moveTo>
                    <a:pt x="425663" y="0"/>
                  </a:moveTo>
                  <a:cubicBezTo>
                    <a:pt x="425663" y="0"/>
                    <a:pt x="309172" y="142875"/>
                    <a:pt x="277263" y="200882"/>
                  </a:cubicBezTo>
                  <a:cubicBezTo>
                    <a:pt x="229448" y="287846"/>
                    <a:pt x="191253" y="379571"/>
                    <a:pt x="155629" y="472154"/>
                  </a:cubicBezTo>
                  <a:cubicBezTo>
                    <a:pt x="116291" y="574548"/>
                    <a:pt x="80953" y="678561"/>
                    <a:pt x="55998" y="785336"/>
                  </a:cubicBezTo>
                  <a:cubicBezTo>
                    <a:pt x="27804" y="906399"/>
                    <a:pt x="13707" y="1030224"/>
                    <a:pt x="6182" y="1154335"/>
                  </a:cubicBezTo>
                  <a:cubicBezTo>
                    <a:pt x="-2391" y="1295114"/>
                    <a:pt x="-1724" y="1436370"/>
                    <a:pt x="6182" y="1577245"/>
                  </a:cubicBezTo>
                  <a:cubicBezTo>
                    <a:pt x="13421" y="1706309"/>
                    <a:pt x="26851" y="1835372"/>
                    <a:pt x="59998" y="1960245"/>
                  </a:cubicBezTo>
                  <a:cubicBezTo>
                    <a:pt x="88097" y="2066258"/>
                    <a:pt x="130007" y="2168176"/>
                    <a:pt x="187633" y="2261426"/>
                  </a:cubicBezTo>
                  <a:cubicBezTo>
                    <a:pt x="236496" y="2340578"/>
                    <a:pt x="296028" y="2412587"/>
                    <a:pt x="365084" y="2474881"/>
                  </a:cubicBezTo>
                  <a:cubicBezTo>
                    <a:pt x="447761" y="2549366"/>
                    <a:pt x="542439" y="2609088"/>
                    <a:pt x="642261" y="2658428"/>
                  </a:cubicBezTo>
                  <a:cubicBezTo>
                    <a:pt x="744941" y="2709196"/>
                    <a:pt x="852573" y="2749963"/>
                    <a:pt x="965254" y="2770156"/>
                  </a:cubicBezTo>
                  <a:cubicBezTo>
                    <a:pt x="1080030" y="2790635"/>
                    <a:pt x="1197664" y="2789778"/>
                    <a:pt x="1312155" y="2812066"/>
                  </a:cubicBezTo>
                  <a:cubicBezTo>
                    <a:pt x="1375877" y="2824448"/>
                    <a:pt x="1437980" y="2844641"/>
                    <a:pt x="1493606" y="2877884"/>
                  </a:cubicBezTo>
                  <a:cubicBezTo>
                    <a:pt x="1578283" y="2928366"/>
                    <a:pt x="1643053" y="3005138"/>
                    <a:pt x="1700965" y="3085338"/>
                  </a:cubicBezTo>
                  <a:cubicBezTo>
                    <a:pt x="1756020" y="3161538"/>
                    <a:pt x="1805645" y="3241548"/>
                    <a:pt x="1856508" y="3320701"/>
                  </a:cubicBezTo>
                  <a:cubicBezTo>
                    <a:pt x="1888893" y="3371183"/>
                    <a:pt x="1922707" y="3421380"/>
                    <a:pt x="1968141" y="3460337"/>
                  </a:cubicBezTo>
                  <a:cubicBezTo>
                    <a:pt x="2019005" y="3503962"/>
                    <a:pt x="2082060" y="3529679"/>
                    <a:pt x="2147593" y="3544157"/>
                  </a:cubicBezTo>
                  <a:cubicBezTo>
                    <a:pt x="2260559" y="3569018"/>
                    <a:pt x="2377526" y="3558445"/>
                    <a:pt x="2492493" y="3544157"/>
                  </a:cubicBezTo>
                  <a:cubicBezTo>
                    <a:pt x="2572122" y="3534251"/>
                    <a:pt x="2653370" y="3521012"/>
                    <a:pt x="2729760" y="3544157"/>
                  </a:cubicBezTo>
                  <a:cubicBezTo>
                    <a:pt x="2781291" y="3559778"/>
                    <a:pt x="2826249" y="3590735"/>
                    <a:pt x="2865301" y="3627978"/>
                  </a:cubicBezTo>
                  <a:cubicBezTo>
                    <a:pt x="2910831" y="3671411"/>
                    <a:pt x="2948550" y="3722180"/>
                    <a:pt x="2984935" y="3773615"/>
                  </a:cubicBezTo>
                  <a:cubicBezTo>
                    <a:pt x="3035608" y="3845147"/>
                    <a:pt x="3084471" y="3918109"/>
                    <a:pt x="3126477" y="3995071"/>
                  </a:cubicBezTo>
                  <a:cubicBezTo>
                    <a:pt x="3188961" y="4109371"/>
                    <a:pt x="3239729" y="4229576"/>
                    <a:pt x="3293926" y="4348163"/>
                  </a:cubicBezTo>
                  <a:cubicBezTo>
                    <a:pt x="3337646" y="4443698"/>
                    <a:pt x="3384318" y="4538187"/>
                    <a:pt x="3445469" y="4623435"/>
                  </a:cubicBezTo>
                  <a:cubicBezTo>
                    <a:pt x="3474330" y="4663631"/>
                    <a:pt x="3507858" y="4700207"/>
                    <a:pt x="3549196" y="4727163"/>
                  </a:cubicBezTo>
                  <a:cubicBezTo>
                    <a:pt x="3665401" y="4802886"/>
                    <a:pt x="3813896" y="4783931"/>
                    <a:pt x="3953913" y="4773073"/>
                  </a:cubicBezTo>
                  <a:cubicBezTo>
                    <a:pt x="4105170" y="4761262"/>
                    <a:pt x="4256904" y="4753928"/>
                    <a:pt x="4406542" y="4729163"/>
                  </a:cubicBezTo>
                  <a:cubicBezTo>
                    <a:pt x="4462168" y="4720019"/>
                    <a:pt x="4517698" y="4709256"/>
                    <a:pt x="4573991" y="4709256"/>
                  </a:cubicBezTo>
                  <a:cubicBezTo>
                    <a:pt x="4675813" y="4709065"/>
                    <a:pt x="4891841" y="4844225"/>
                    <a:pt x="5085198" y="4844225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2E65E8AD-ED51-4874-AABA-DDA0C15978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22792" y="1004887"/>
              <a:ext cx="5010476" cy="4649438"/>
            </a:xfrm>
            <a:custGeom>
              <a:avLst/>
              <a:gdLst>
                <a:gd name="connsiteX0" fmla="*/ 454193 w 5010476"/>
                <a:gd name="connsiteY0" fmla="*/ 0 h 4649438"/>
                <a:gd name="connsiteX1" fmla="*/ 352085 w 5010476"/>
                <a:gd name="connsiteY1" fmla="*/ 92869 h 4649438"/>
                <a:gd name="connsiteX2" fmla="*/ 242452 w 5010476"/>
                <a:gd name="connsiteY2" fmla="*/ 260414 h 4649438"/>
                <a:gd name="connsiteX3" fmla="*/ 130819 w 5010476"/>
                <a:gd name="connsiteY3" fmla="*/ 535686 h 4649438"/>
                <a:gd name="connsiteX4" fmla="*/ 57000 w 5010476"/>
                <a:gd name="connsiteY4" fmla="*/ 761143 h 4649438"/>
                <a:gd name="connsiteX5" fmla="*/ 3184 w 5010476"/>
                <a:gd name="connsiteY5" fmla="*/ 1140143 h 4649438"/>
                <a:gd name="connsiteX6" fmla="*/ 3184 w 5010476"/>
                <a:gd name="connsiteY6" fmla="*/ 1439704 h 4649438"/>
                <a:gd name="connsiteX7" fmla="*/ 60524 w 5010476"/>
                <a:gd name="connsiteY7" fmla="*/ 1905953 h 4649438"/>
                <a:gd name="connsiteX8" fmla="*/ 213686 w 5010476"/>
                <a:gd name="connsiteY8" fmla="*/ 2269808 h 4649438"/>
                <a:gd name="connsiteX9" fmla="*/ 373325 w 5010476"/>
                <a:gd name="connsiteY9" fmla="*/ 2455926 h 4649438"/>
                <a:gd name="connsiteX10" fmla="*/ 644502 w 5010476"/>
                <a:gd name="connsiteY10" fmla="*/ 2625662 h 4649438"/>
                <a:gd name="connsiteX11" fmla="*/ 902915 w 5010476"/>
                <a:gd name="connsiteY11" fmla="*/ 2697195 h 4649438"/>
                <a:gd name="connsiteX12" fmla="*/ 1224860 w 5010476"/>
                <a:gd name="connsiteY12" fmla="*/ 2719102 h 4649438"/>
                <a:gd name="connsiteX13" fmla="*/ 1430315 w 5010476"/>
                <a:gd name="connsiteY13" fmla="*/ 2731008 h 4649438"/>
                <a:gd name="connsiteX14" fmla="*/ 1652914 w 5010476"/>
                <a:gd name="connsiteY14" fmla="*/ 2852642 h 4649438"/>
                <a:gd name="connsiteX15" fmla="*/ 1739306 w 5010476"/>
                <a:gd name="connsiteY15" fmla="*/ 2985611 h 4649438"/>
                <a:gd name="connsiteX16" fmla="*/ 1848938 w 5010476"/>
                <a:gd name="connsiteY16" fmla="*/ 3155156 h 4649438"/>
                <a:gd name="connsiteX17" fmla="*/ 2015054 w 5010476"/>
                <a:gd name="connsiteY17" fmla="*/ 3294793 h 4649438"/>
                <a:gd name="connsiteX18" fmla="*/ 2231082 w 5010476"/>
                <a:gd name="connsiteY18" fmla="*/ 3336322 h 4649438"/>
                <a:gd name="connsiteX19" fmla="*/ 2427106 w 5010476"/>
                <a:gd name="connsiteY19" fmla="*/ 3278124 h 4649438"/>
                <a:gd name="connsiteX20" fmla="*/ 2531786 w 5010476"/>
                <a:gd name="connsiteY20" fmla="*/ 3151823 h 4649438"/>
                <a:gd name="connsiteX21" fmla="*/ 2520165 w 5010476"/>
                <a:gd name="connsiteY21" fmla="*/ 2907411 h 4649438"/>
                <a:gd name="connsiteX22" fmla="*/ 2481970 w 5010476"/>
                <a:gd name="connsiteY22" fmla="*/ 2648045 h 4649438"/>
                <a:gd name="connsiteX23" fmla="*/ 2458729 w 5010476"/>
                <a:gd name="connsiteY23" fmla="*/ 2513362 h 4649438"/>
                <a:gd name="connsiteX24" fmla="*/ 2458729 w 5010476"/>
                <a:gd name="connsiteY24" fmla="*/ 2408587 h 4649438"/>
                <a:gd name="connsiteX25" fmla="*/ 2581697 w 5010476"/>
                <a:gd name="connsiteY25" fmla="*/ 2310479 h 4649438"/>
                <a:gd name="connsiteX26" fmla="*/ 2762767 w 5010476"/>
                <a:gd name="connsiteY26" fmla="*/ 2325434 h 4649438"/>
                <a:gd name="connsiteX27" fmla="*/ 2872400 w 5010476"/>
                <a:gd name="connsiteY27" fmla="*/ 2410206 h 4649438"/>
                <a:gd name="connsiteX28" fmla="*/ 2925549 w 5010476"/>
                <a:gd name="connsiteY28" fmla="*/ 2637949 h 4649438"/>
                <a:gd name="connsiteX29" fmla="*/ 2820869 w 5010476"/>
                <a:gd name="connsiteY29" fmla="*/ 2968752 h 4649438"/>
                <a:gd name="connsiteX30" fmla="*/ 2789342 w 5010476"/>
                <a:gd name="connsiteY30" fmla="*/ 3194876 h 4649438"/>
                <a:gd name="connsiteX31" fmla="*/ 2889069 w 5010476"/>
                <a:gd name="connsiteY31" fmla="*/ 3447574 h 4649438"/>
                <a:gd name="connsiteX32" fmla="*/ 3070139 w 5010476"/>
                <a:gd name="connsiteY32" fmla="*/ 3783330 h 4649438"/>
                <a:gd name="connsiteX33" fmla="*/ 3181486 w 5010476"/>
                <a:gd name="connsiteY33" fmla="*/ 4014407 h 4649438"/>
                <a:gd name="connsiteX34" fmla="*/ 3351888 w 5010476"/>
                <a:gd name="connsiteY34" fmla="*/ 4312539 h 4649438"/>
                <a:gd name="connsiteX35" fmla="*/ 3512194 w 5010476"/>
                <a:gd name="connsiteY35" fmla="*/ 4504087 h 4649438"/>
                <a:gd name="connsiteX36" fmla="*/ 3670119 w 5010476"/>
                <a:gd name="connsiteY36" fmla="*/ 4595051 h 4649438"/>
                <a:gd name="connsiteX37" fmla="*/ 3909386 w 5010476"/>
                <a:gd name="connsiteY37" fmla="*/ 4623816 h 4649438"/>
                <a:gd name="connsiteX38" fmla="*/ 4136653 w 5010476"/>
                <a:gd name="connsiteY38" fmla="*/ 4623816 h 4649438"/>
                <a:gd name="connsiteX39" fmla="*/ 4435071 w 5010476"/>
                <a:gd name="connsiteY39" fmla="*/ 4599432 h 4649438"/>
                <a:gd name="connsiteX40" fmla="*/ 4562992 w 5010476"/>
                <a:gd name="connsiteY40" fmla="*/ 4599432 h 4649438"/>
                <a:gd name="connsiteX41" fmla="*/ 5010477 w 5010476"/>
                <a:gd name="connsiteY41" fmla="*/ 4649439 h 46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5010476" h="4649438">
                  <a:moveTo>
                    <a:pt x="454193" y="0"/>
                  </a:moveTo>
                  <a:cubicBezTo>
                    <a:pt x="448478" y="9811"/>
                    <a:pt x="357800" y="83153"/>
                    <a:pt x="352085" y="92869"/>
                  </a:cubicBezTo>
                  <a:cubicBezTo>
                    <a:pt x="318271" y="150495"/>
                    <a:pt x="275694" y="202597"/>
                    <a:pt x="242452" y="260414"/>
                  </a:cubicBezTo>
                  <a:cubicBezTo>
                    <a:pt x="192922" y="346424"/>
                    <a:pt x="162632" y="441484"/>
                    <a:pt x="130819" y="535686"/>
                  </a:cubicBezTo>
                  <a:cubicBezTo>
                    <a:pt x="105482" y="610648"/>
                    <a:pt x="77574" y="684752"/>
                    <a:pt x="57000" y="761143"/>
                  </a:cubicBezTo>
                  <a:cubicBezTo>
                    <a:pt x="23853" y="884682"/>
                    <a:pt x="8994" y="1012222"/>
                    <a:pt x="3184" y="1140143"/>
                  </a:cubicBezTo>
                  <a:cubicBezTo>
                    <a:pt x="-1388" y="1239964"/>
                    <a:pt x="-721" y="1339882"/>
                    <a:pt x="3184" y="1439704"/>
                  </a:cubicBezTo>
                  <a:cubicBezTo>
                    <a:pt x="9280" y="1596676"/>
                    <a:pt x="22805" y="1753553"/>
                    <a:pt x="60524" y="1905953"/>
                  </a:cubicBezTo>
                  <a:cubicBezTo>
                    <a:pt x="92433" y="2034635"/>
                    <a:pt x="141106" y="2158937"/>
                    <a:pt x="213686" y="2269808"/>
                  </a:cubicBezTo>
                  <a:cubicBezTo>
                    <a:pt x="258644" y="2338483"/>
                    <a:pt x="312080" y="2401253"/>
                    <a:pt x="373325" y="2455926"/>
                  </a:cubicBezTo>
                  <a:cubicBezTo>
                    <a:pt x="453431" y="2527459"/>
                    <a:pt x="545252" y="2584514"/>
                    <a:pt x="644502" y="2625662"/>
                  </a:cubicBezTo>
                  <a:cubicBezTo>
                    <a:pt x="727370" y="2660047"/>
                    <a:pt x="814428" y="2683002"/>
                    <a:pt x="902915" y="2697195"/>
                  </a:cubicBezTo>
                  <a:cubicBezTo>
                    <a:pt x="1009310" y="2714244"/>
                    <a:pt x="1117133" y="2718911"/>
                    <a:pt x="1224860" y="2719102"/>
                  </a:cubicBezTo>
                  <a:cubicBezTo>
                    <a:pt x="1293726" y="2719292"/>
                    <a:pt x="1362878" y="2717673"/>
                    <a:pt x="1430315" y="2731008"/>
                  </a:cubicBezTo>
                  <a:cubicBezTo>
                    <a:pt x="1515563" y="2747867"/>
                    <a:pt x="1595383" y="2787872"/>
                    <a:pt x="1652914" y="2852642"/>
                  </a:cubicBezTo>
                  <a:cubicBezTo>
                    <a:pt x="1688061" y="2892266"/>
                    <a:pt x="1713398" y="2939320"/>
                    <a:pt x="1739306" y="2985611"/>
                  </a:cubicBezTo>
                  <a:cubicBezTo>
                    <a:pt x="1772167" y="3044476"/>
                    <a:pt x="1806743" y="3102578"/>
                    <a:pt x="1848938" y="3155156"/>
                  </a:cubicBezTo>
                  <a:cubicBezTo>
                    <a:pt x="1894754" y="3212306"/>
                    <a:pt x="1949427" y="3262503"/>
                    <a:pt x="2015054" y="3294793"/>
                  </a:cubicBezTo>
                  <a:cubicBezTo>
                    <a:pt x="2081825" y="3327749"/>
                    <a:pt x="2156596" y="3340037"/>
                    <a:pt x="2231082" y="3336322"/>
                  </a:cubicBezTo>
                  <a:cubicBezTo>
                    <a:pt x="2300423" y="3332893"/>
                    <a:pt x="2368813" y="3315557"/>
                    <a:pt x="2427106" y="3278124"/>
                  </a:cubicBezTo>
                  <a:cubicBezTo>
                    <a:pt x="2474541" y="3247644"/>
                    <a:pt x="2513403" y="3204877"/>
                    <a:pt x="2531786" y="3151823"/>
                  </a:cubicBezTo>
                  <a:cubicBezTo>
                    <a:pt x="2558837" y="3073622"/>
                    <a:pt x="2535691" y="2989707"/>
                    <a:pt x="2520165" y="2907411"/>
                  </a:cubicBezTo>
                  <a:cubicBezTo>
                    <a:pt x="2503973" y="2821496"/>
                    <a:pt x="2495781" y="2734342"/>
                    <a:pt x="2481970" y="2648045"/>
                  </a:cubicBezTo>
                  <a:cubicBezTo>
                    <a:pt x="2474731" y="2603087"/>
                    <a:pt x="2466159" y="2558320"/>
                    <a:pt x="2458729" y="2513362"/>
                  </a:cubicBezTo>
                  <a:cubicBezTo>
                    <a:pt x="2452919" y="2478310"/>
                    <a:pt x="2447870" y="2442305"/>
                    <a:pt x="2458729" y="2408587"/>
                  </a:cubicBezTo>
                  <a:cubicBezTo>
                    <a:pt x="2475779" y="2355628"/>
                    <a:pt x="2527119" y="2324481"/>
                    <a:pt x="2581697" y="2310479"/>
                  </a:cubicBezTo>
                  <a:cubicBezTo>
                    <a:pt x="2641990" y="2295049"/>
                    <a:pt x="2705617" y="2300954"/>
                    <a:pt x="2762767" y="2325434"/>
                  </a:cubicBezTo>
                  <a:cubicBezTo>
                    <a:pt x="2806011" y="2343912"/>
                    <a:pt x="2844206" y="2372582"/>
                    <a:pt x="2872400" y="2410206"/>
                  </a:cubicBezTo>
                  <a:cubicBezTo>
                    <a:pt x="2920787" y="2474595"/>
                    <a:pt x="2933931" y="2557463"/>
                    <a:pt x="2925549" y="2637949"/>
                  </a:cubicBezTo>
                  <a:cubicBezTo>
                    <a:pt x="2913548" y="2753392"/>
                    <a:pt x="2857636" y="2858262"/>
                    <a:pt x="2820869" y="2968752"/>
                  </a:cubicBezTo>
                  <a:cubicBezTo>
                    <a:pt x="2796486" y="3041904"/>
                    <a:pt x="2780388" y="3118390"/>
                    <a:pt x="2789342" y="3194876"/>
                  </a:cubicBezTo>
                  <a:cubicBezTo>
                    <a:pt x="2799914" y="3285554"/>
                    <a:pt x="2844587" y="3367373"/>
                    <a:pt x="2889069" y="3447574"/>
                  </a:cubicBezTo>
                  <a:cubicBezTo>
                    <a:pt x="2950695" y="3558826"/>
                    <a:pt x="3013560" y="3669506"/>
                    <a:pt x="3070139" y="3783330"/>
                  </a:cubicBezTo>
                  <a:cubicBezTo>
                    <a:pt x="3108239" y="3859911"/>
                    <a:pt x="3143481" y="3937826"/>
                    <a:pt x="3181486" y="4014407"/>
                  </a:cubicBezTo>
                  <a:cubicBezTo>
                    <a:pt x="3232445" y="4116991"/>
                    <a:pt x="3288452" y="4217099"/>
                    <a:pt x="3351888" y="4312539"/>
                  </a:cubicBezTo>
                  <a:cubicBezTo>
                    <a:pt x="3398180" y="4382262"/>
                    <a:pt x="3448567" y="4449795"/>
                    <a:pt x="3512194" y="4504087"/>
                  </a:cubicBezTo>
                  <a:cubicBezTo>
                    <a:pt x="3558867" y="4543901"/>
                    <a:pt x="3611826" y="4575906"/>
                    <a:pt x="3670119" y="4595051"/>
                  </a:cubicBezTo>
                  <a:cubicBezTo>
                    <a:pt x="3746795" y="4620292"/>
                    <a:pt x="3828519" y="4621911"/>
                    <a:pt x="3909386" y="4623816"/>
                  </a:cubicBezTo>
                  <a:cubicBezTo>
                    <a:pt x="3985205" y="4625531"/>
                    <a:pt x="4061025" y="4627436"/>
                    <a:pt x="4136653" y="4623816"/>
                  </a:cubicBezTo>
                  <a:cubicBezTo>
                    <a:pt x="4236380" y="4619054"/>
                    <a:pt x="4335345" y="4605052"/>
                    <a:pt x="4435071" y="4599432"/>
                  </a:cubicBezTo>
                  <a:cubicBezTo>
                    <a:pt x="4477648" y="4597051"/>
                    <a:pt x="4520415" y="4596194"/>
                    <a:pt x="4562992" y="4599432"/>
                  </a:cubicBezTo>
                  <a:cubicBezTo>
                    <a:pt x="4649765" y="4606005"/>
                    <a:pt x="4925799" y="4629150"/>
                    <a:pt x="5010477" y="464943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8E5C306-3C29-4BD3-97E1-DCA86FF3E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99586" y="1004887"/>
              <a:ext cx="4933777" cy="4552473"/>
            </a:xfrm>
            <a:custGeom>
              <a:avLst/>
              <a:gdLst>
                <a:gd name="connsiteX0" fmla="*/ 4933778 w 4933777"/>
                <a:gd name="connsiteY0" fmla="*/ 4552474 h 4552473"/>
                <a:gd name="connsiteX1" fmla="*/ 4020997 w 4933777"/>
                <a:gd name="connsiteY1" fmla="*/ 4493324 h 4552473"/>
                <a:gd name="connsiteX2" fmla="*/ 3777538 w 4933777"/>
                <a:gd name="connsiteY2" fmla="*/ 4468273 h 4552473"/>
                <a:gd name="connsiteX3" fmla="*/ 3411207 w 4933777"/>
                <a:gd name="connsiteY3" fmla="*/ 4277868 h 4552473"/>
                <a:gd name="connsiteX4" fmla="*/ 3215944 w 4933777"/>
                <a:gd name="connsiteY4" fmla="*/ 3958971 h 4552473"/>
                <a:gd name="connsiteX5" fmla="*/ 3056400 w 4933777"/>
                <a:gd name="connsiteY5" fmla="*/ 3618548 h 4552473"/>
                <a:gd name="connsiteX6" fmla="*/ 2963341 w 4933777"/>
                <a:gd name="connsiteY6" fmla="*/ 3314319 h 4552473"/>
                <a:gd name="connsiteX7" fmla="*/ 3029825 w 4933777"/>
                <a:gd name="connsiteY7" fmla="*/ 2870454 h 4552473"/>
                <a:gd name="connsiteX8" fmla="*/ 3094595 w 4933777"/>
                <a:gd name="connsiteY8" fmla="*/ 2449830 h 4552473"/>
                <a:gd name="connsiteX9" fmla="*/ 2979915 w 4933777"/>
                <a:gd name="connsiteY9" fmla="*/ 2245328 h 4552473"/>
                <a:gd name="connsiteX10" fmla="*/ 2843707 w 4933777"/>
                <a:gd name="connsiteY10" fmla="*/ 2162175 h 4552473"/>
                <a:gd name="connsiteX11" fmla="*/ 2529668 w 4933777"/>
                <a:gd name="connsiteY11" fmla="*/ 2080736 h 4552473"/>
                <a:gd name="connsiteX12" fmla="*/ 2336977 w 4933777"/>
                <a:gd name="connsiteY12" fmla="*/ 2125599 h 4552473"/>
                <a:gd name="connsiteX13" fmla="*/ 2044559 w 4933777"/>
                <a:gd name="connsiteY13" fmla="*/ 2271903 h 4552473"/>
                <a:gd name="connsiteX14" fmla="*/ 2007317 w 4933777"/>
                <a:gd name="connsiteY14" fmla="*/ 2312099 h 4552473"/>
                <a:gd name="connsiteX15" fmla="*/ 1999030 w 4933777"/>
                <a:gd name="connsiteY15" fmla="*/ 2371916 h 4552473"/>
                <a:gd name="connsiteX16" fmla="*/ 2129427 w 4933777"/>
                <a:gd name="connsiteY16" fmla="*/ 2502408 h 4552473"/>
                <a:gd name="connsiteX17" fmla="*/ 2226582 w 4933777"/>
                <a:gd name="connsiteY17" fmla="*/ 2627948 h 4552473"/>
                <a:gd name="connsiteX18" fmla="*/ 2273064 w 4933777"/>
                <a:gd name="connsiteY18" fmla="*/ 2782538 h 4552473"/>
                <a:gd name="connsiteX19" fmla="*/ 2203246 w 4933777"/>
                <a:gd name="connsiteY19" fmla="*/ 2993612 h 4552473"/>
                <a:gd name="connsiteX20" fmla="*/ 2115140 w 4933777"/>
                <a:gd name="connsiteY20" fmla="*/ 3048476 h 4552473"/>
                <a:gd name="connsiteX21" fmla="*/ 1952262 w 4933777"/>
                <a:gd name="connsiteY21" fmla="*/ 3025235 h 4552473"/>
                <a:gd name="connsiteX22" fmla="*/ 1801100 w 4933777"/>
                <a:gd name="connsiteY22" fmla="*/ 2888933 h 4552473"/>
                <a:gd name="connsiteX23" fmla="*/ 1722995 w 4933777"/>
                <a:gd name="connsiteY23" fmla="*/ 2689479 h 4552473"/>
                <a:gd name="connsiteX24" fmla="*/ 1653177 w 4933777"/>
                <a:gd name="connsiteY24" fmla="*/ 2574798 h 4552473"/>
                <a:gd name="connsiteX25" fmla="*/ 1500301 w 4933777"/>
                <a:gd name="connsiteY25" fmla="*/ 2531555 h 4552473"/>
                <a:gd name="connsiteX26" fmla="*/ 1364093 w 4933777"/>
                <a:gd name="connsiteY26" fmla="*/ 2583085 h 4552473"/>
                <a:gd name="connsiteX27" fmla="*/ 1191310 w 4933777"/>
                <a:gd name="connsiteY27" fmla="*/ 2618041 h 4552473"/>
                <a:gd name="connsiteX28" fmla="*/ 759351 w 4933777"/>
                <a:gd name="connsiteY28" fmla="*/ 2618041 h 4552473"/>
                <a:gd name="connsiteX29" fmla="*/ 506843 w 4933777"/>
                <a:gd name="connsiteY29" fmla="*/ 2521649 h 4552473"/>
                <a:gd name="connsiteX30" fmla="*/ 290816 w 4933777"/>
                <a:gd name="connsiteY30" fmla="*/ 2343817 h 4552473"/>
                <a:gd name="connsiteX31" fmla="*/ 126320 w 4933777"/>
                <a:gd name="connsiteY31" fmla="*/ 2062925 h 4552473"/>
                <a:gd name="connsiteX32" fmla="*/ 24021 w 4933777"/>
                <a:gd name="connsiteY32" fmla="*/ 1594295 h 4552473"/>
                <a:gd name="connsiteX33" fmla="*/ 1066 w 4933777"/>
                <a:gd name="connsiteY33" fmla="*/ 1140428 h 4552473"/>
                <a:gd name="connsiteX34" fmla="*/ 87172 w 4933777"/>
                <a:gd name="connsiteY34" fmla="*/ 617601 h 4552473"/>
                <a:gd name="connsiteX35" fmla="*/ 256526 w 4933777"/>
                <a:gd name="connsiteY35" fmla="*/ 249936 h 4552473"/>
                <a:gd name="connsiteX36" fmla="*/ 461504 w 4933777"/>
                <a:gd name="connsiteY36" fmla="*/ 0 h 4552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33777" h="4552473">
                  <a:moveTo>
                    <a:pt x="4933778" y="4552474"/>
                  </a:moveTo>
                  <a:cubicBezTo>
                    <a:pt x="4747183" y="4533519"/>
                    <a:pt x="4208735" y="4496562"/>
                    <a:pt x="4020997" y="4493324"/>
                  </a:cubicBezTo>
                  <a:cubicBezTo>
                    <a:pt x="3939273" y="4491895"/>
                    <a:pt x="3857548" y="4485323"/>
                    <a:pt x="3777538" y="4468273"/>
                  </a:cubicBezTo>
                  <a:cubicBezTo>
                    <a:pt x="3639807" y="4438936"/>
                    <a:pt x="3509028" y="4378738"/>
                    <a:pt x="3411207" y="4277868"/>
                  </a:cubicBezTo>
                  <a:cubicBezTo>
                    <a:pt x="3323958" y="4187857"/>
                    <a:pt x="3270236" y="4072414"/>
                    <a:pt x="3215944" y="3958971"/>
                  </a:cubicBezTo>
                  <a:cubicBezTo>
                    <a:pt x="3161842" y="3845909"/>
                    <a:pt x="3106407" y="3733419"/>
                    <a:pt x="3056400" y="3618548"/>
                  </a:cubicBezTo>
                  <a:cubicBezTo>
                    <a:pt x="3013728" y="3520631"/>
                    <a:pt x="2975152" y="3420237"/>
                    <a:pt x="2963341" y="3314319"/>
                  </a:cubicBezTo>
                  <a:cubicBezTo>
                    <a:pt x="2946672" y="3164205"/>
                    <a:pt x="2985249" y="3015329"/>
                    <a:pt x="3029825" y="2870454"/>
                  </a:cubicBezTo>
                  <a:cubicBezTo>
                    <a:pt x="3072498" y="2731865"/>
                    <a:pt x="3122790" y="2590895"/>
                    <a:pt x="3094595" y="2449830"/>
                  </a:cubicBezTo>
                  <a:cubicBezTo>
                    <a:pt x="3078879" y="2371154"/>
                    <a:pt x="3040112" y="2298383"/>
                    <a:pt x="2979915" y="2245328"/>
                  </a:cubicBezTo>
                  <a:cubicBezTo>
                    <a:pt x="2939814" y="2209991"/>
                    <a:pt x="2892094" y="2185035"/>
                    <a:pt x="2843707" y="2162175"/>
                  </a:cubicBezTo>
                  <a:cubicBezTo>
                    <a:pt x="2744075" y="2115312"/>
                    <a:pt x="2639110" y="2075212"/>
                    <a:pt x="2529668" y="2080736"/>
                  </a:cubicBezTo>
                  <a:cubicBezTo>
                    <a:pt x="2463469" y="2084070"/>
                    <a:pt x="2399651" y="2103882"/>
                    <a:pt x="2336977" y="2125599"/>
                  </a:cubicBezTo>
                  <a:cubicBezTo>
                    <a:pt x="2233059" y="2161604"/>
                    <a:pt x="2130094" y="2203133"/>
                    <a:pt x="2044559" y="2271903"/>
                  </a:cubicBezTo>
                  <a:cubicBezTo>
                    <a:pt x="2030177" y="2283524"/>
                    <a:pt x="2016175" y="2295906"/>
                    <a:pt x="2007317" y="2312099"/>
                  </a:cubicBezTo>
                  <a:cubicBezTo>
                    <a:pt x="1997315" y="2330291"/>
                    <a:pt x="1994934" y="2351532"/>
                    <a:pt x="1999030" y="2371916"/>
                  </a:cubicBezTo>
                  <a:cubicBezTo>
                    <a:pt x="2011508" y="2434019"/>
                    <a:pt x="2079040" y="2461165"/>
                    <a:pt x="2129427" y="2502408"/>
                  </a:cubicBezTo>
                  <a:cubicBezTo>
                    <a:pt x="2170766" y="2536222"/>
                    <a:pt x="2202103" y="2580418"/>
                    <a:pt x="2226582" y="2627948"/>
                  </a:cubicBezTo>
                  <a:cubicBezTo>
                    <a:pt x="2251538" y="2676335"/>
                    <a:pt x="2269254" y="2728341"/>
                    <a:pt x="2273064" y="2782538"/>
                  </a:cubicBezTo>
                  <a:cubicBezTo>
                    <a:pt x="2278589" y="2859786"/>
                    <a:pt x="2256395" y="2937605"/>
                    <a:pt x="2203246" y="2993612"/>
                  </a:cubicBezTo>
                  <a:cubicBezTo>
                    <a:pt x="2178957" y="3019235"/>
                    <a:pt x="2149144" y="3039047"/>
                    <a:pt x="2115140" y="3048476"/>
                  </a:cubicBezTo>
                  <a:cubicBezTo>
                    <a:pt x="2060752" y="3063526"/>
                    <a:pt x="2003507" y="3049905"/>
                    <a:pt x="1952262" y="3025235"/>
                  </a:cubicBezTo>
                  <a:cubicBezTo>
                    <a:pt x="1889873" y="2995136"/>
                    <a:pt x="1836724" y="2948369"/>
                    <a:pt x="1801100" y="2888933"/>
                  </a:cubicBezTo>
                  <a:cubicBezTo>
                    <a:pt x="1764239" y="2827591"/>
                    <a:pt x="1748237" y="2756630"/>
                    <a:pt x="1722995" y="2689479"/>
                  </a:cubicBezTo>
                  <a:cubicBezTo>
                    <a:pt x="1706993" y="2646903"/>
                    <a:pt x="1686896" y="2605088"/>
                    <a:pt x="1653177" y="2574798"/>
                  </a:cubicBezTo>
                  <a:cubicBezTo>
                    <a:pt x="1611839" y="2537555"/>
                    <a:pt x="1555260" y="2522315"/>
                    <a:pt x="1500301" y="2531555"/>
                  </a:cubicBezTo>
                  <a:cubicBezTo>
                    <a:pt x="1452295" y="2539651"/>
                    <a:pt x="1409718" y="2565749"/>
                    <a:pt x="1364093" y="2583085"/>
                  </a:cubicBezTo>
                  <a:cubicBezTo>
                    <a:pt x="1308944" y="2603945"/>
                    <a:pt x="1249984" y="2611374"/>
                    <a:pt x="1191310" y="2618041"/>
                  </a:cubicBezTo>
                  <a:cubicBezTo>
                    <a:pt x="1047197" y="2634424"/>
                    <a:pt x="901274" y="2646236"/>
                    <a:pt x="759351" y="2618041"/>
                  </a:cubicBezTo>
                  <a:cubicBezTo>
                    <a:pt x="670388" y="2600325"/>
                    <a:pt x="585329" y="2567083"/>
                    <a:pt x="506843" y="2521649"/>
                  </a:cubicBezTo>
                  <a:cubicBezTo>
                    <a:pt x="425595" y="2474595"/>
                    <a:pt x="352253" y="2414778"/>
                    <a:pt x="290816" y="2343817"/>
                  </a:cubicBezTo>
                  <a:cubicBezTo>
                    <a:pt x="219284" y="2261140"/>
                    <a:pt x="165753" y="2164937"/>
                    <a:pt x="126320" y="2062925"/>
                  </a:cubicBezTo>
                  <a:cubicBezTo>
                    <a:pt x="68503" y="1913192"/>
                    <a:pt x="42500" y="1753838"/>
                    <a:pt x="24021" y="1594295"/>
                  </a:cubicBezTo>
                  <a:cubicBezTo>
                    <a:pt x="6590" y="1443609"/>
                    <a:pt x="-3411" y="1292066"/>
                    <a:pt x="1066" y="1140428"/>
                  </a:cubicBezTo>
                  <a:cubicBezTo>
                    <a:pt x="6305" y="962882"/>
                    <a:pt x="31927" y="786289"/>
                    <a:pt x="87172" y="617601"/>
                  </a:cubicBezTo>
                  <a:cubicBezTo>
                    <a:pt x="129272" y="489014"/>
                    <a:pt x="190423" y="367951"/>
                    <a:pt x="256526" y="249936"/>
                  </a:cubicBezTo>
                  <a:cubicBezTo>
                    <a:pt x="281577" y="205645"/>
                    <a:pt x="431786" y="41243"/>
                    <a:pt x="46150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0B2BA2F3-A842-4EA4-8CB8-FD66BD1CE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72372" y="1004887"/>
              <a:ext cx="4844417" cy="4402074"/>
            </a:xfrm>
            <a:custGeom>
              <a:avLst/>
              <a:gdLst>
                <a:gd name="connsiteX0" fmla="*/ 486254 w 4844417"/>
                <a:gd name="connsiteY0" fmla="*/ 0 h 4402074"/>
                <a:gd name="connsiteX1" fmla="*/ 223364 w 4844417"/>
                <a:gd name="connsiteY1" fmla="*/ 286226 h 4402074"/>
                <a:gd name="connsiteX2" fmla="*/ 67821 w 4844417"/>
                <a:gd name="connsiteY2" fmla="*/ 699135 h 4402074"/>
                <a:gd name="connsiteX3" fmla="*/ 3 w 4844417"/>
                <a:gd name="connsiteY3" fmla="*/ 1273683 h 4402074"/>
                <a:gd name="connsiteX4" fmla="*/ 135543 w 4844417"/>
                <a:gd name="connsiteY4" fmla="*/ 2031683 h 4402074"/>
                <a:gd name="connsiteX5" fmla="*/ 297088 w 4844417"/>
                <a:gd name="connsiteY5" fmla="*/ 2312956 h 4402074"/>
                <a:gd name="connsiteX6" fmla="*/ 582171 w 4844417"/>
                <a:gd name="connsiteY6" fmla="*/ 2518410 h 4402074"/>
                <a:gd name="connsiteX7" fmla="*/ 972982 w 4844417"/>
                <a:gd name="connsiteY7" fmla="*/ 2518410 h 4402074"/>
                <a:gd name="connsiteX8" fmla="*/ 1389700 w 4844417"/>
                <a:gd name="connsiteY8" fmla="*/ 2350484 h 4402074"/>
                <a:gd name="connsiteX9" fmla="*/ 1665544 w 4844417"/>
                <a:gd name="connsiteY9" fmla="*/ 2204180 h 4402074"/>
                <a:gd name="connsiteX10" fmla="*/ 2180656 w 4844417"/>
                <a:gd name="connsiteY10" fmla="*/ 1966436 h 4402074"/>
                <a:gd name="connsiteX11" fmla="*/ 2499649 w 4844417"/>
                <a:gd name="connsiteY11" fmla="*/ 1926527 h 4402074"/>
                <a:gd name="connsiteX12" fmla="*/ 2867695 w 4844417"/>
                <a:gd name="connsiteY12" fmla="*/ 2041303 h 4402074"/>
                <a:gd name="connsiteX13" fmla="*/ 3100295 w 4844417"/>
                <a:gd name="connsiteY13" fmla="*/ 2147602 h 4402074"/>
                <a:gd name="connsiteX14" fmla="*/ 3275174 w 4844417"/>
                <a:gd name="connsiteY14" fmla="*/ 2370582 h 4402074"/>
                <a:gd name="connsiteX15" fmla="*/ 3246123 w 4844417"/>
                <a:gd name="connsiteY15" fmla="*/ 2631948 h 4402074"/>
                <a:gd name="connsiteX16" fmla="*/ 3102581 w 4844417"/>
                <a:gd name="connsiteY16" fmla="*/ 2947892 h 4402074"/>
                <a:gd name="connsiteX17" fmla="*/ 3070958 w 4844417"/>
                <a:gd name="connsiteY17" fmla="*/ 3462052 h 4402074"/>
                <a:gd name="connsiteX18" fmla="*/ 3194402 w 4844417"/>
                <a:gd name="connsiteY18" fmla="*/ 3792379 h 4402074"/>
                <a:gd name="connsiteX19" fmla="*/ 3329371 w 4844417"/>
                <a:gd name="connsiteY19" fmla="*/ 4048030 h 4402074"/>
                <a:gd name="connsiteX20" fmla="*/ 3539017 w 4844417"/>
                <a:gd name="connsiteY20" fmla="*/ 4257771 h 4402074"/>
                <a:gd name="connsiteX21" fmla="*/ 3911254 w 4844417"/>
                <a:gd name="connsiteY21" fmla="*/ 4353592 h 4402074"/>
                <a:gd name="connsiteX22" fmla="*/ 4272632 w 4844417"/>
                <a:gd name="connsiteY22" fmla="*/ 4353592 h 4402074"/>
                <a:gd name="connsiteX23" fmla="*/ 4528760 w 4844417"/>
                <a:gd name="connsiteY23" fmla="*/ 4368832 h 4402074"/>
                <a:gd name="connsiteX24" fmla="*/ 4844418 w 4844417"/>
                <a:gd name="connsiteY24" fmla="*/ 4402074 h 440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44417" h="4402074">
                  <a:moveTo>
                    <a:pt x="486254" y="0"/>
                  </a:moveTo>
                  <a:cubicBezTo>
                    <a:pt x="486254" y="0"/>
                    <a:pt x="289182" y="178689"/>
                    <a:pt x="223364" y="286226"/>
                  </a:cubicBezTo>
                  <a:cubicBezTo>
                    <a:pt x="146116" y="412337"/>
                    <a:pt x="101825" y="555022"/>
                    <a:pt x="67821" y="699135"/>
                  </a:cubicBezTo>
                  <a:cubicBezTo>
                    <a:pt x="23434" y="887540"/>
                    <a:pt x="289" y="1080135"/>
                    <a:pt x="3" y="1273683"/>
                  </a:cubicBezTo>
                  <a:cubicBezTo>
                    <a:pt x="-378" y="1532668"/>
                    <a:pt x="38865" y="1791748"/>
                    <a:pt x="135543" y="2031683"/>
                  </a:cubicBezTo>
                  <a:cubicBezTo>
                    <a:pt x="176215" y="2132648"/>
                    <a:pt x="227650" y="2229231"/>
                    <a:pt x="297088" y="2312956"/>
                  </a:cubicBezTo>
                  <a:cubicBezTo>
                    <a:pt x="373383" y="2404967"/>
                    <a:pt x="469014" y="2480882"/>
                    <a:pt x="582171" y="2518410"/>
                  </a:cubicBezTo>
                  <a:cubicBezTo>
                    <a:pt x="708091" y="2560130"/>
                    <a:pt x="843727" y="2550605"/>
                    <a:pt x="972982" y="2518410"/>
                  </a:cubicBezTo>
                  <a:cubicBezTo>
                    <a:pt x="1118714" y="2482120"/>
                    <a:pt x="1255874" y="2419160"/>
                    <a:pt x="1389700" y="2350484"/>
                  </a:cubicBezTo>
                  <a:cubicBezTo>
                    <a:pt x="1482283" y="2302955"/>
                    <a:pt x="1574104" y="2253996"/>
                    <a:pt x="1665544" y="2204180"/>
                  </a:cubicBezTo>
                  <a:cubicBezTo>
                    <a:pt x="1832137" y="2113407"/>
                    <a:pt x="1999586" y="2022348"/>
                    <a:pt x="2180656" y="1966436"/>
                  </a:cubicBezTo>
                  <a:cubicBezTo>
                    <a:pt x="2284288" y="1934432"/>
                    <a:pt x="2392016" y="1915478"/>
                    <a:pt x="2499649" y="1926527"/>
                  </a:cubicBezTo>
                  <a:cubicBezTo>
                    <a:pt x="2627950" y="1939671"/>
                    <a:pt x="2747108" y="1994535"/>
                    <a:pt x="2867695" y="2041303"/>
                  </a:cubicBezTo>
                  <a:cubicBezTo>
                    <a:pt x="2947514" y="2072259"/>
                    <a:pt x="3028667" y="2100929"/>
                    <a:pt x="3100295" y="2147602"/>
                  </a:cubicBezTo>
                  <a:cubicBezTo>
                    <a:pt x="3182401" y="2201037"/>
                    <a:pt x="3250980" y="2276189"/>
                    <a:pt x="3275174" y="2370582"/>
                  </a:cubicBezTo>
                  <a:cubicBezTo>
                    <a:pt x="3297367" y="2457450"/>
                    <a:pt x="3278508" y="2547747"/>
                    <a:pt x="3246123" y="2631948"/>
                  </a:cubicBezTo>
                  <a:cubicBezTo>
                    <a:pt x="3204403" y="2740057"/>
                    <a:pt x="3142872" y="2839307"/>
                    <a:pt x="3102581" y="2947892"/>
                  </a:cubicBezTo>
                  <a:cubicBezTo>
                    <a:pt x="3041621" y="3112103"/>
                    <a:pt x="3032668" y="3291173"/>
                    <a:pt x="3070958" y="3462052"/>
                  </a:cubicBezTo>
                  <a:cubicBezTo>
                    <a:pt x="3096771" y="3577019"/>
                    <a:pt x="3145063" y="3685223"/>
                    <a:pt x="3194402" y="3792379"/>
                  </a:cubicBezTo>
                  <a:cubicBezTo>
                    <a:pt x="3234788" y="3880104"/>
                    <a:pt x="3276127" y="3967639"/>
                    <a:pt x="3329371" y="4048030"/>
                  </a:cubicBezTo>
                  <a:cubicBezTo>
                    <a:pt x="3384712" y="4131564"/>
                    <a:pt x="3453196" y="4206335"/>
                    <a:pt x="3539017" y="4257771"/>
                  </a:cubicBezTo>
                  <a:cubicBezTo>
                    <a:pt x="3650364" y="4324541"/>
                    <a:pt x="3781142" y="4346924"/>
                    <a:pt x="3911254" y="4353592"/>
                  </a:cubicBezTo>
                  <a:cubicBezTo>
                    <a:pt x="4031554" y="4359783"/>
                    <a:pt x="4152141" y="4351878"/>
                    <a:pt x="4272632" y="4353592"/>
                  </a:cubicBezTo>
                  <a:cubicBezTo>
                    <a:pt x="4358167" y="4354830"/>
                    <a:pt x="4443511" y="4361593"/>
                    <a:pt x="4528760" y="4368832"/>
                  </a:cubicBezTo>
                  <a:cubicBezTo>
                    <a:pt x="4634201" y="4377785"/>
                    <a:pt x="4739738" y="4386644"/>
                    <a:pt x="4844418" y="4402074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1968F54-9FAB-433B-B990-0552F58E04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53707" y="1004887"/>
              <a:ext cx="3915933" cy="2452322"/>
            </a:xfrm>
            <a:custGeom>
              <a:avLst/>
              <a:gdLst>
                <a:gd name="connsiteX0" fmla="*/ 540651 w 3915933"/>
                <a:gd name="connsiteY0" fmla="*/ 0 h 2452322"/>
                <a:gd name="connsiteX1" fmla="*/ 235470 w 3915933"/>
                <a:gd name="connsiteY1" fmla="*/ 274320 h 2452322"/>
                <a:gd name="connsiteX2" fmla="*/ 103929 w 3915933"/>
                <a:gd name="connsiteY2" fmla="*/ 537496 h 2452322"/>
                <a:gd name="connsiteX3" fmla="*/ 2869 w 3915933"/>
                <a:gd name="connsiteY3" fmla="*/ 998792 h 2452322"/>
                <a:gd name="connsiteX4" fmla="*/ 59638 w 3915933"/>
                <a:gd name="connsiteY4" fmla="*/ 1582007 h 2452322"/>
                <a:gd name="connsiteX5" fmla="*/ 139934 w 3915933"/>
                <a:gd name="connsiteY5" fmla="*/ 1897856 h 2452322"/>
                <a:gd name="connsiteX6" fmla="*/ 258996 w 3915933"/>
                <a:gd name="connsiteY6" fmla="*/ 2195703 h 2452322"/>
                <a:gd name="connsiteX7" fmla="*/ 495788 w 3915933"/>
                <a:gd name="connsiteY7" fmla="*/ 2417350 h 2452322"/>
                <a:gd name="connsiteX8" fmla="*/ 627328 w 3915933"/>
                <a:gd name="connsiteY8" fmla="*/ 2450592 h 2452322"/>
                <a:gd name="connsiteX9" fmla="*/ 1170063 w 3915933"/>
                <a:gd name="connsiteY9" fmla="*/ 2249710 h 2452322"/>
                <a:gd name="connsiteX10" fmla="*/ 1352847 w 3915933"/>
                <a:gd name="connsiteY10" fmla="*/ 2102834 h 2452322"/>
                <a:gd name="connsiteX11" fmla="*/ 1978735 w 3915933"/>
                <a:gd name="connsiteY11" fmla="*/ 1834134 h 2452322"/>
                <a:gd name="connsiteX12" fmla="*/ 2306872 w 3915933"/>
                <a:gd name="connsiteY12" fmla="*/ 1789843 h 2452322"/>
                <a:gd name="connsiteX13" fmla="*/ 2731972 w 3915933"/>
                <a:gd name="connsiteY13" fmla="*/ 1870234 h 2452322"/>
                <a:gd name="connsiteX14" fmla="*/ 3172313 w 3915933"/>
                <a:gd name="connsiteY14" fmla="*/ 2021205 h 2452322"/>
                <a:gd name="connsiteX15" fmla="*/ 3573887 w 3915933"/>
                <a:gd name="connsiteY15" fmla="*/ 2010156 h 2452322"/>
                <a:gd name="connsiteX16" fmla="*/ 3860494 w 3915933"/>
                <a:gd name="connsiteY16" fmla="*/ 1867472 h 2452322"/>
                <a:gd name="connsiteX17" fmla="*/ 3913072 w 3915933"/>
                <a:gd name="connsiteY17" fmla="*/ 1652778 h 2452322"/>
                <a:gd name="connsiteX18" fmla="*/ 3681805 w 3915933"/>
                <a:gd name="connsiteY18" fmla="*/ 1295400 h 2452322"/>
                <a:gd name="connsiteX19" fmla="*/ 3029533 w 3915933"/>
                <a:gd name="connsiteY19" fmla="*/ 812197 h 2452322"/>
                <a:gd name="connsiteX20" fmla="*/ 2789789 w 3915933"/>
                <a:gd name="connsiteY20" fmla="*/ 668941 h 2452322"/>
                <a:gd name="connsiteX21" fmla="*/ 2510135 w 3915933"/>
                <a:gd name="connsiteY21" fmla="*/ 498539 h 2452322"/>
                <a:gd name="connsiteX22" fmla="*/ 2281630 w 3915933"/>
                <a:gd name="connsiteY22" fmla="*/ 355854 h 2452322"/>
                <a:gd name="connsiteX23" fmla="*/ 2002357 w 3915933"/>
                <a:gd name="connsiteY23" fmla="*/ 161544 h 2452322"/>
                <a:gd name="connsiteX24" fmla="*/ 1726037 w 3915933"/>
                <a:gd name="connsiteY24" fmla="*/ 0 h 245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915933" h="2452322">
                  <a:moveTo>
                    <a:pt x="540651" y="0"/>
                  </a:moveTo>
                  <a:cubicBezTo>
                    <a:pt x="540651" y="0"/>
                    <a:pt x="298906" y="176213"/>
                    <a:pt x="235470" y="274320"/>
                  </a:cubicBezTo>
                  <a:cubicBezTo>
                    <a:pt x="182130" y="356997"/>
                    <a:pt x="139172" y="445675"/>
                    <a:pt x="103929" y="537496"/>
                  </a:cubicBezTo>
                  <a:cubicBezTo>
                    <a:pt x="47160" y="685324"/>
                    <a:pt x="12585" y="840772"/>
                    <a:pt x="2869" y="998792"/>
                  </a:cubicBezTo>
                  <a:cubicBezTo>
                    <a:pt x="-9228" y="1194530"/>
                    <a:pt x="18300" y="1390079"/>
                    <a:pt x="59638" y="1582007"/>
                  </a:cubicBezTo>
                  <a:cubicBezTo>
                    <a:pt x="82498" y="1688211"/>
                    <a:pt x="110121" y="1793367"/>
                    <a:pt x="139934" y="1897856"/>
                  </a:cubicBezTo>
                  <a:cubicBezTo>
                    <a:pt x="169461" y="2001393"/>
                    <a:pt x="202894" y="2104073"/>
                    <a:pt x="258996" y="2195703"/>
                  </a:cubicBezTo>
                  <a:cubicBezTo>
                    <a:pt x="316623" y="2289810"/>
                    <a:pt x="395585" y="2371725"/>
                    <a:pt x="495788" y="2417350"/>
                  </a:cubicBezTo>
                  <a:cubicBezTo>
                    <a:pt x="537317" y="2436305"/>
                    <a:pt x="581799" y="2446973"/>
                    <a:pt x="627328" y="2450592"/>
                  </a:cubicBezTo>
                  <a:cubicBezTo>
                    <a:pt x="824686" y="2466404"/>
                    <a:pt x="1012233" y="2371820"/>
                    <a:pt x="1170063" y="2249710"/>
                  </a:cubicBezTo>
                  <a:cubicBezTo>
                    <a:pt x="1231975" y="2201894"/>
                    <a:pt x="1290554" y="2150174"/>
                    <a:pt x="1352847" y="2102834"/>
                  </a:cubicBezTo>
                  <a:cubicBezTo>
                    <a:pt x="1535346" y="1964246"/>
                    <a:pt x="1755564" y="1887760"/>
                    <a:pt x="1978735" y="1834134"/>
                  </a:cubicBezTo>
                  <a:cubicBezTo>
                    <a:pt x="2086558" y="1808226"/>
                    <a:pt x="2196096" y="1789462"/>
                    <a:pt x="2306872" y="1789843"/>
                  </a:cubicBezTo>
                  <a:cubicBezTo>
                    <a:pt x="2451842" y="1790319"/>
                    <a:pt x="2594812" y="1822514"/>
                    <a:pt x="2731972" y="1870234"/>
                  </a:cubicBezTo>
                  <a:cubicBezTo>
                    <a:pt x="2879038" y="1921383"/>
                    <a:pt x="3019627" y="1991963"/>
                    <a:pt x="3172313" y="2021205"/>
                  </a:cubicBezTo>
                  <a:cubicBezTo>
                    <a:pt x="3305091" y="2046732"/>
                    <a:pt x="3441204" y="2037017"/>
                    <a:pt x="3573887" y="2010156"/>
                  </a:cubicBezTo>
                  <a:cubicBezTo>
                    <a:pt x="3682567" y="1988153"/>
                    <a:pt x="3793724" y="1954435"/>
                    <a:pt x="3860494" y="1867472"/>
                  </a:cubicBezTo>
                  <a:cubicBezTo>
                    <a:pt x="3907167" y="1806607"/>
                    <a:pt x="3923073" y="1728978"/>
                    <a:pt x="3913072" y="1652778"/>
                  </a:cubicBezTo>
                  <a:cubicBezTo>
                    <a:pt x="3894118" y="1508570"/>
                    <a:pt x="3788866" y="1396079"/>
                    <a:pt x="3681805" y="1295400"/>
                  </a:cubicBezTo>
                  <a:cubicBezTo>
                    <a:pt x="3484162" y="1109472"/>
                    <a:pt x="3261277" y="953548"/>
                    <a:pt x="3029533" y="812197"/>
                  </a:cubicBezTo>
                  <a:cubicBezTo>
                    <a:pt x="2949999" y="763715"/>
                    <a:pt x="2869704" y="716661"/>
                    <a:pt x="2789789" y="668941"/>
                  </a:cubicBezTo>
                  <a:cubicBezTo>
                    <a:pt x="2696063" y="612934"/>
                    <a:pt x="2603289" y="555403"/>
                    <a:pt x="2510135" y="498539"/>
                  </a:cubicBezTo>
                  <a:cubicBezTo>
                    <a:pt x="2433459" y="451771"/>
                    <a:pt x="2356592" y="405384"/>
                    <a:pt x="2281630" y="355854"/>
                  </a:cubicBezTo>
                  <a:cubicBezTo>
                    <a:pt x="2187047" y="293370"/>
                    <a:pt x="2095988" y="225457"/>
                    <a:pt x="2002357" y="161544"/>
                  </a:cubicBezTo>
                  <a:cubicBezTo>
                    <a:pt x="1892439" y="86487"/>
                    <a:pt x="1726037" y="0"/>
                    <a:pt x="1726037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6" name="Graphic 3">
              <a:extLst>
                <a:ext uri="{FF2B5EF4-FFF2-40B4-BE49-F238E27FC236}">
                  <a16:creationId xmlns:a16="http://schemas.microsoft.com/office/drawing/2014/main" id="{7DF11618-754F-4C58-94AD-F7AA3530D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538537" y="995362"/>
              <a:ext cx="3521990" cy="2074884"/>
              <a:chOff x="3538537" y="995362"/>
              <a:chExt cx="3521990" cy="2074884"/>
            </a:xfrm>
            <a:noFill/>
          </p:grpSpPr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F890D7E4-2E90-4189-AA14-2693B94739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538537" y="995362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3D53848D-8416-4C24-A2D1-CB2D5EF4B1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538537" y="995362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D5C6ABEA-3701-4591-9F7A-DF96C707B2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538537" y="995362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8BABF3D0-6D14-430A-8648-AA359FF6D4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23749" y="1004791"/>
                <a:ext cx="2567851" cy="1647045"/>
              </a:xfrm>
              <a:custGeom>
                <a:avLst/>
                <a:gdLst>
                  <a:gd name="connsiteX0" fmla="*/ 630083 w 2567851"/>
                  <a:gd name="connsiteY0" fmla="*/ 95 h 1647045"/>
                  <a:gd name="connsiteX1" fmla="*/ 124686 w 2567851"/>
                  <a:gd name="connsiteY1" fmla="*/ 410718 h 1647045"/>
                  <a:gd name="connsiteX2" fmla="*/ 26674 w 2567851"/>
                  <a:gd name="connsiteY2" fmla="*/ 689991 h 1647045"/>
                  <a:gd name="connsiteX3" fmla="*/ 1718 w 2567851"/>
                  <a:gd name="connsiteY3" fmla="*/ 974217 h 1647045"/>
                  <a:gd name="connsiteX4" fmla="*/ 56582 w 2567851"/>
                  <a:gd name="connsiteY4" fmla="*/ 1208627 h 1647045"/>
                  <a:gd name="connsiteX5" fmla="*/ 212792 w 2567851"/>
                  <a:gd name="connsiteY5" fmla="*/ 1443038 h 1647045"/>
                  <a:gd name="connsiteX6" fmla="*/ 385576 w 2567851"/>
                  <a:gd name="connsiteY6" fmla="*/ 1590961 h 1647045"/>
                  <a:gd name="connsiteX7" fmla="*/ 528451 w 2567851"/>
                  <a:gd name="connsiteY7" fmla="*/ 1645825 h 1647045"/>
                  <a:gd name="connsiteX8" fmla="*/ 739430 w 2567851"/>
                  <a:gd name="connsiteY8" fmla="*/ 1604296 h 1647045"/>
                  <a:gd name="connsiteX9" fmla="*/ 1023560 w 2567851"/>
                  <a:gd name="connsiteY9" fmla="*/ 1517809 h 1647045"/>
                  <a:gd name="connsiteX10" fmla="*/ 1384082 w 2567851"/>
                  <a:gd name="connsiteY10" fmla="*/ 1394841 h 1647045"/>
                  <a:gd name="connsiteX11" fmla="*/ 1872619 w 2567851"/>
                  <a:gd name="connsiteY11" fmla="*/ 1318355 h 1647045"/>
                  <a:gd name="connsiteX12" fmla="*/ 2169989 w 2567851"/>
                  <a:gd name="connsiteY12" fmla="*/ 1359884 h 1647045"/>
                  <a:gd name="connsiteX13" fmla="*/ 2331152 w 2567851"/>
                  <a:gd name="connsiteY13" fmla="*/ 1359884 h 1647045"/>
                  <a:gd name="connsiteX14" fmla="*/ 2500602 w 2567851"/>
                  <a:gd name="connsiteY14" fmla="*/ 1351598 h 1647045"/>
                  <a:gd name="connsiteX15" fmla="*/ 2557085 w 2567851"/>
                  <a:gd name="connsiteY15" fmla="*/ 1316641 h 1647045"/>
                  <a:gd name="connsiteX16" fmla="*/ 2533844 w 2567851"/>
                  <a:gd name="connsiteY16" fmla="*/ 1195292 h 1647045"/>
                  <a:gd name="connsiteX17" fmla="*/ 2312864 w 2567851"/>
                  <a:gd name="connsiteY17" fmla="*/ 1005745 h 1647045"/>
                  <a:gd name="connsiteX18" fmla="*/ 1980537 w 2567851"/>
                  <a:gd name="connsiteY18" fmla="*/ 763048 h 1647045"/>
                  <a:gd name="connsiteX19" fmla="*/ 1706408 w 2567851"/>
                  <a:gd name="connsiteY19" fmla="*/ 548640 h 1647045"/>
                  <a:gd name="connsiteX20" fmla="*/ 1422372 w 2567851"/>
                  <a:gd name="connsiteY20" fmla="*/ 328803 h 1647045"/>
                  <a:gd name="connsiteX21" fmla="*/ 960695 w 2567851"/>
                  <a:gd name="connsiteY21" fmla="*/ 0 h 1647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567851" h="1647045">
                    <a:moveTo>
                      <a:pt x="630083" y="95"/>
                    </a:moveTo>
                    <a:cubicBezTo>
                      <a:pt x="431201" y="60008"/>
                      <a:pt x="185837" y="291751"/>
                      <a:pt x="124686" y="410718"/>
                    </a:cubicBezTo>
                    <a:cubicBezTo>
                      <a:pt x="79442" y="498920"/>
                      <a:pt x="47438" y="593027"/>
                      <a:pt x="26674" y="689991"/>
                    </a:cubicBezTo>
                    <a:cubicBezTo>
                      <a:pt x="6576" y="783431"/>
                      <a:pt x="-4473" y="878967"/>
                      <a:pt x="1718" y="974217"/>
                    </a:cubicBezTo>
                    <a:cubicBezTo>
                      <a:pt x="7052" y="1054894"/>
                      <a:pt x="24674" y="1134332"/>
                      <a:pt x="56582" y="1208627"/>
                    </a:cubicBezTo>
                    <a:cubicBezTo>
                      <a:pt x="93825" y="1295495"/>
                      <a:pt x="148975" y="1373219"/>
                      <a:pt x="212792" y="1443038"/>
                    </a:cubicBezTo>
                    <a:cubicBezTo>
                      <a:pt x="264227" y="1499330"/>
                      <a:pt x="320996" y="1550575"/>
                      <a:pt x="385576" y="1590961"/>
                    </a:cubicBezTo>
                    <a:cubicBezTo>
                      <a:pt x="429486" y="1618393"/>
                      <a:pt x="477111" y="1640681"/>
                      <a:pt x="528451" y="1645825"/>
                    </a:cubicBezTo>
                    <a:cubicBezTo>
                      <a:pt x="600460" y="1653064"/>
                      <a:pt x="670278" y="1626680"/>
                      <a:pt x="739430" y="1604296"/>
                    </a:cubicBezTo>
                    <a:cubicBezTo>
                      <a:pt x="833632" y="1573721"/>
                      <a:pt x="929453" y="1548479"/>
                      <a:pt x="1023560" y="1517809"/>
                    </a:cubicBezTo>
                    <a:cubicBezTo>
                      <a:pt x="1144337" y="1478471"/>
                      <a:pt x="1262924" y="1432846"/>
                      <a:pt x="1384082" y="1394841"/>
                    </a:cubicBezTo>
                    <a:cubicBezTo>
                      <a:pt x="1542959" y="1345025"/>
                      <a:pt x="1707074" y="1305497"/>
                      <a:pt x="1872619" y="1318355"/>
                    </a:cubicBezTo>
                    <a:cubicBezTo>
                      <a:pt x="1972536" y="1326071"/>
                      <a:pt x="2070072" y="1353312"/>
                      <a:pt x="2169989" y="1359884"/>
                    </a:cubicBezTo>
                    <a:cubicBezTo>
                      <a:pt x="2223615" y="1363409"/>
                      <a:pt x="2277431" y="1359503"/>
                      <a:pt x="2331152" y="1359884"/>
                    </a:cubicBezTo>
                    <a:cubicBezTo>
                      <a:pt x="2388112" y="1360265"/>
                      <a:pt x="2445738" y="1366076"/>
                      <a:pt x="2500602" y="1351598"/>
                    </a:cubicBezTo>
                    <a:cubicBezTo>
                      <a:pt x="2522986" y="1345692"/>
                      <a:pt x="2544322" y="1335691"/>
                      <a:pt x="2557085" y="1316641"/>
                    </a:cubicBezTo>
                    <a:cubicBezTo>
                      <a:pt x="2581850" y="1279874"/>
                      <a:pt x="2559562" y="1233202"/>
                      <a:pt x="2533844" y="1195292"/>
                    </a:cubicBezTo>
                    <a:cubicBezTo>
                      <a:pt x="2478790" y="1114330"/>
                      <a:pt x="2394208" y="1060990"/>
                      <a:pt x="2312864" y="1005745"/>
                    </a:cubicBezTo>
                    <a:cubicBezTo>
                      <a:pt x="2199326" y="928688"/>
                      <a:pt x="2089027" y="847058"/>
                      <a:pt x="1980537" y="763048"/>
                    </a:cubicBezTo>
                    <a:cubicBezTo>
                      <a:pt x="1888811" y="691991"/>
                      <a:pt x="1796514" y="621697"/>
                      <a:pt x="1706408" y="548640"/>
                    </a:cubicBezTo>
                    <a:cubicBezTo>
                      <a:pt x="1554865" y="425672"/>
                      <a:pt x="1572105" y="453866"/>
                      <a:pt x="1422372" y="328803"/>
                    </a:cubicBezTo>
                    <a:cubicBezTo>
                      <a:pt x="1381224" y="294418"/>
                      <a:pt x="1009749" y="21146"/>
                      <a:pt x="960695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7C04F5C9-F7C6-4B5D-AA5A-252D9DDBAB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327427" y="1016602"/>
                <a:ext cx="1676495" cy="1223010"/>
              </a:xfrm>
              <a:custGeom>
                <a:avLst/>
                <a:gdLst>
                  <a:gd name="connsiteX0" fmla="*/ 1676495 w 1676495"/>
                  <a:gd name="connsiteY0" fmla="*/ 1223010 h 1223010"/>
                  <a:gd name="connsiteX1" fmla="*/ 1421702 w 1676495"/>
                  <a:gd name="connsiteY1" fmla="*/ 1000697 h 1223010"/>
                  <a:gd name="connsiteX2" fmla="*/ 1024604 w 1676495"/>
                  <a:gd name="connsiteY2" fmla="*/ 744665 h 1223010"/>
                  <a:gd name="connsiteX3" fmla="*/ 444722 w 1676495"/>
                  <a:gd name="connsiteY3" fmla="*/ 345758 h 1223010"/>
                  <a:gd name="connsiteX4" fmla="*/ 0 w 1676495"/>
                  <a:gd name="connsiteY4" fmla="*/ 0 h 1223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495" h="1223010">
                    <a:moveTo>
                      <a:pt x="1676495" y="1223010"/>
                    </a:moveTo>
                    <a:cubicBezTo>
                      <a:pt x="1603724" y="1136428"/>
                      <a:pt x="1514094" y="1066229"/>
                      <a:pt x="1421702" y="1000697"/>
                    </a:cubicBezTo>
                    <a:cubicBezTo>
                      <a:pt x="1293209" y="909638"/>
                      <a:pt x="1158526" y="827627"/>
                      <a:pt x="1024604" y="744665"/>
                    </a:cubicBezTo>
                    <a:cubicBezTo>
                      <a:pt x="824770" y="620935"/>
                      <a:pt x="623792" y="497681"/>
                      <a:pt x="444722" y="345758"/>
                    </a:cubicBezTo>
                    <a:cubicBezTo>
                      <a:pt x="330517" y="248888"/>
                      <a:pt x="135731" y="61722"/>
                      <a:pt x="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7337B922-7D88-47CA-A9FD-0841B3735E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031727" y="1004887"/>
                <a:ext cx="3028800" cy="2065359"/>
              </a:xfrm>
              <a:custGeom>
                <a:avLst/>
                <a:gdLst>
                  <a:gd name="connsiteX0" fmla="*/ 525127 w 3028800"/>
                  <a:gd name="connsiteY0" fmla="*/ 0 h 2065359"/>
                  <a:gd name="connsiteX1" fmla="*/ 256141 w 3028800"/>
                  <a:gd name="connsiteY1" fmla="*/ 229648 h 2065359"/>
                  <a:gd name="connsiteX2" fmla="*/ 115552 w 3028800"/>
                  <a:gd name="connsiteY2" fmla="*/ 438531 h 2065359"/>
                  <a:gd name="connsiteX3" fmla="*/ 29446 w 3028800"/>
                  <a:gd name="connsiteY3" fmla="*/ 723424 h 2065359"/>
                  <a:gd name="connsiteX4" fmla="*/ 776 w 3028800"/>
                  <a:gd name="connsiteY4" fmla="*/ 1034606 h 2065359"/>
                  <a:gd name="connsiteX5" fmla="*/ 48592 w 3028800"/>
                  <a:gd name="connsiteY5" fmla="*/ 1288352 h 2065359"/>
                  <a:gd name="connsiteX6" fmla="*/ 146699 w 3028800"/>
                  <a:gd name="connsiteY6" fmla="*/ 1496568 h 2065359"/>
                  <a:gd name="connsiteX7" fmla="*/ 254332 w 3028800"/>
                  <a:gd name="connsiteY7" fmla="*/ 1721549 h 2065359"/>
                  <a:gd name="connsiteX8" fmla="*/ 338056 w 3028800"/>
                  <a:gd name="connsiteY8" fmla="*/ 1905857 h 2065359"/>
                  <a:gd name="connsiteX9" fmla="*/ 407398 w 3028800"/>
                  <a:gd name="connsiteY9" fmla="*/ 2008823 h 2065359"/>
                  <a:gd name="connsiteX10" fmla="*/ 476740 w 3028800"/>
                  <a:gd name="connsiteY10" fmla="*/ 2059114 h 2065359"/>
                  <a:gd name="connsiteX11" fmla="*/ 596374 w 3028800"/>
                  <a:gd name="connsiteY11" fmla="*/ 2047113 h 2065359"/>
                  <a:gd name="connsiteX12" fmla="*/ 804496 w 3028800"/>
                  <a:gd name="connsiteY12" fmla="*/ 1903476 h 2065359"/>
                  <a:gd name="connsiteX13" fmla="*/ 1084435 w 3028800"/>
                  <a:gd name="connsiteY13" fmla="*/ 1721549 h 2065359"/>
                  <a:gd name="connsiteX14" fmla="*/ 1369138 w 3028800"/>
                  <a:gd name="connsiteY14" fmla="*/ 1611439 h 2065359"/>
                  <a:gd name="connsiteX15" fmla="*/ 1603643 w 3028800"/>
                  <a:gd name="connsiteY15" fmla="*/ 1554004 h 2065359"/>
                  <a:gd name="connsiteX16" fmla="*/ 1897966 w 3028800"/>
                  <a:gd name="connsiteY16" fmla="*/ 1498949 h 2065359"/>
                  <a:gd name="connsiteX17" fmla="*/ 2146759 w 3028800"/>
                  <a:gd name="connsiteY17" fmla="*/ 1513332 h 2065359"/>
                  <a:gd name="connsiteX18" fmla="*/ 2292682 w 3028800"/>
                  <a:gd name="connsiteY18" fmla="*/ 1537240 h 2065359"/>
                  <a:gd name="connsiteX19" fmla="*/ 2584623 w 3028800"/>
                  <a:gd name="connsiteY19" fmla="*/ 1594676 h 2065359"/>
                  <a:gd name="connsiteX20" fmla="*/ 2795126 w 3028800"/>
                  <a:gd name="connsiteY20" fmla="*/ 1620964 h 2065359"/>
                  <a:gd name="connsiteX21" fmla="*/ 2972005 w 3028800"/>
                  <a:gd name="connsiteY21" fmla="*/ 1234631 h 2065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028800" h="2065359">
                    <a:moveTo>
                      <a:pt x="525127" y="0"/>
                    </a:moveTo>
                    <a:cubicBezTo>
                      <a:pt x="525127" y="0"/>
                      <a:pt x="307386" y="172212"/>
                      <a:pt x="256141" y="229648"/>
                    </a:cubicBezTo>
                    <a:cubicBezTo>
                      <a:pt x="199944" y="292608"/>
                      <a:pt x="151843" y="362331"/>
                      <a:pt x="115552" y="438531"/>
                    </a:cubicBezTo>
                    <a:cubicBezTo>
                      <a:pt x="72785" y="528447"/>
                      <a:pt x="48115" y="625507"/>
                      <a:pt x="29446" y="723424"/>
                    </a:cubicBezTo>
                    <a:cubicBezTo>
                      <a:pt x="9825" y="826103"/>
                      <a:pt x="-3415" y="930212"/>
                      <a:pt x="776" y="1034606"/>
                    </a:cubicBezTo>
                    <a:cubicBezTo>
                      <a:pt x="4205" y="1121093"/>
                      <a:pt x="19159" y="1206913"/>
                      <a:pt x="48592" y="1288352"/>
                    </a:cubicBezTo>
                    <a:cubicBezTo>
                      <a:pt x="74785" y="1360551"/>
                      <a:pt x="111457" y="1428274"/>
                      <a:pt x="146699" y="1496568"/>
                    </a:cubicBezTo>
                    <a:cubicBezTo>
                      <a:pt x="184894" y="1570482"/>
                      <a:pt x="221185" y="1645349"/>
                      <a:pt x="254332" y="1721549"/>
                    </a:cubicBezTo>
                    <a:cubicBezTo>
                      <a:pt x="281287" y="1783461"/>
                      <a:pt x="306433" y="1846231"/>
                      <a:pt x="338056" y="1905857"/>
                    </a:cubicBezTo>
                    <a:cubicBezTo>
                      <a:pt x="357583" y="1942529"/>
                      <a:pt x="379776" y="1977866"/>
                      <a:pt x="407398" y="2008823"/>
                    </a:cubicBezTo>
                    <a:cubicBezTo>
                      <a:pt x="426829" y="2030539"/>
                      <a:pt x="449308" y="2049780"/>
                      <a:pt x="476740" y="2059114"/>
                    </a:cubicBezTo>
                    <a:cubicBezTo>
                      <a:pt x="515793" y="2072354"/>
                      <a:pt x="557893" y="2062734"/>
                      <a:pt x="596374" y="2047113"/>
                    </a:cubicBezTo>
                    <a:cubicBezTo>
                      <a:pt x="674860" y="2015300"/>
                      <a:pt x="738106" y="1956530"/>
                      <a:pt x="804496" y="1903476"/>
                    </a:cubicBezTo>
                    <a:cubicBezTo>
                      <a:pt x="891649" y="1833848"/>
                      <a:pt x="984804" y="1771841"/>
                      <a:pt x="1084435" y="1721549"/>
                    </a:cubicBezTo>
                    <a:cubicBezTo>
                      <a:pt x="1175494" y="1675638"/>
                      <a:pt x="1271030" y="1639348"/>
                      <a:pt x="1369138" y="1611439"/>
                    </a:cubicBezTo>
                    <a:cubicBezTo>
                      <a:pt x="1446576" y="1589437"/>
                      <a:pt x="1525252" y="1572387"/>
                      <a:pt x="1603643" y="1554004"/>
                    </a:cubicBezTo>
                    <a:cubicBezTo>
                      <a:pt x="1700989" y="1531049"/>
                      <a:pt x="1798144" y="1505141"/>
                      <a:pt x="1897966" y="1498949"/>
                    </a:cubicBezTo>
                    <a:cubicBezTo>
                      <a:pt x="1981119" y="1493711"/>
                      <a:pt x="2064272" y="1501521"/>
                      <a:pt x="2146759" y="1513332"/>
                    </a:cubicBezTo>
                    <a:cubicBezTo>
                      <a:pt x="2195527" y="1520285"/>
                      <a:pt x="2244200" y="1528382"/>
                      <a:pt x="2292682" y="1537240"/>
                    </a:cubicBezTo>
                    <a:cubicBezTo>
                      <a:pt x="2390218" y="1555147"/>
                      <a:pt x="2487563" y="1574102"/>
                      <a:pt x="2584623" y="1594676"/>
                    </a:cubicBezTo>
                    <a:cubicBezTo>
                      <a:pt x="2654251" y="1609439"/>
                      <a:pt x="2724260" y="1624393"/>
                      <a:pt x="2795126" y="1620964"/>
                    </a:cubicBezTo>
                    <a:cubicBezTo>
                      <a:pt x="2859991" y="1617821"/>
                      <a:pt x="3149551" y="1625918"/>
                      <a:pt x="2972005" y="1234631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3099EA02-8097-44CE-ABA3-D27A4AA00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2354" y="1198466"/>
              <a:ext cx="1161937" cy="1049976"/>
            </a:xfrm>
            <a:custGeom>
              <a:avLst/>
              <a:gdLst>
                <a:gd name="connsiteX0" fmla="*/ 279459 w 1161937"/>
                <a:gd name="connsiteY0" fmla="*/ 64453 h 1049976"/>
                <a:gd name="connsiteX1" fmla="*/ 99437 w 1161937"/>
                <a:gd name="connsiteY1" fmla="*/ 232093 h 1049976"/>
                <a:gd name="connsiteX2" fmla="*/ 2472 w 1161937"/>
                <a:gd name="connsiteY2" fmla="*/ 507746 h 1049976"/>
                <a:gd name="connsiteX3" fmla="*/ 17712 w 1161937"/>
                <a:gd name="connsiteY3" fmla="*/ 734917 h 1049976"/>
                <a:gd name="connsiteX4" fmla="*/ 85530 w 1161937"/>
                <a:gd name="connsiteY4" fmla="*/ 905320 h 1049976"/>
                <a:gd name="connsiteX5" fmla="*/ 388806 w 1161937"/>
                <a:gd name="connsiteY5" fmla="*/ 1048004 h 1049976"/>
                <a:gd name="connsiteX6" fmla="*/ 755709 w 1161937"/>
                <a:gd name="connsiteY6" fmla="*/ 984282 h 1049976"/>
                <a:gd name="connsiteX7" fmla="*/ 984214 w 1161937"/>
                <a:gd name="connsiteY7" fmla="*/ 856837 h 1049976"/>
                <a:gd name="connsiteX8" fmla="*/ 1144806 w 1161937"/>
                <a:gd name="connsiteY8" fmla="*/ 651859 h 1049976"/>
                <a:gd name="connsiteX9" fmla="*/ 1144806 w 1161937"/>
                <a:gd name="connsiteY9" fmla="*/ 435737 h 1049976"/>
                <a:gd name="connsiteX10" fmla="*/ 894203 w 1161937"/>
                <a:gd name="connsiteY10" fmla="*/ 110173 h 1049976"/>
                <a:gd name="connsiteX11" fmla="*/ 645219 w 1161937"/>
                <a:gd name="connsiteY11" fmla="*/ 11494 h 1049976"/>
                <a:gd name="connsiteX12" fmla="*/ 469102 w 1161937"/>
                <a:gd name="connsiteY12" fmla="*/ 3207 h 1049976"/>
                <a:gd name="connsiteX13" fmla="*/ 279459 w 1161937"/>
                <a:gd name="connsiteY13" fmla="*/ 64453 h 1049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61937" h="1049976">
                  <a:moveTo>
                    <a:pt x="279459" y="64453"/>
                  </a:moveTo>
                  <a:cubicBezTo>
                    <a:pt x="206784" y="104934"/>
                    <a:pt x="145538" y="162751"/>
                    <a:pt x="99437" y="232093"/>
                  </a:cubicBezTo>
                  <a:cubicBezTo>
                    <a:pt x="44763" y="314389"/>
                    <a:pt x="10759" y="409258"/>
                    <a:pt x="2472" y="507746"/>
                  </a:cubicBezTo>
                  <a:cubicBezTo>
                    <a:pt x="-3909" y="583660"/>
                    <a:pt x="2377" y="660146"/>
                    <a:pt x="17712" y="734917"/>
                  </a:cubicBezTo>
                  <a:cubicBezTo>
                    <a:pt x="30190" y="795782"/>
                    <a:pt x="48002" y="855980"/>
                    <a:pt x="85530" y="905320"/>
                  </a:cubicBezTo>
                  <a:cubicBezTo>
                    <a:pt x="155730" y="997617"/>
                    <a:pt x="272030" y="1038955"/>
                    <a:pt x="388806" y="1048004"/>
                  </a:cubicBezTo>
                  <a:cubicBezTo>
                    <a:pt x="514251" y="1057720"/>
                    <a:pt x="638361" y="1030764"/>
                    <a:pt x="755709" y="984282"/>
                  </a:cubicBezTo>
                  <a:cubicBezTo>
                    <a:pt x="837339" y="951992"/>
                    <a:pt x="915444" y="911320"/>
                    <a:pt x="984214" y="856837"/>
                  </a:cubicBezTo>
                  <a:cubicBezTo>
                    <a:pt x="1053556" y="801878"/>
                    <a:pt x="1115659" y="735013"/>
                    <a:pt x="1144806" y="651859"/>
                  </a:cubicBezTo>
                  <a:cubicBezTo>
                    <a:pt x="1169285" y="581946"/>
                    <a:pt x="1165951" y="506984"/>
                    <a:pt x="1144806" y="435737"/>
                  </a:cubicBezTo>
                  <a:cubicBezTo>
                    <a:pt x="1104801" y="300673"/>
                    <a:pt x="1011837" y="187801"/>
                    <a:pt x="894203" y="110173"/>
                  </a:cubicBezTo>
                  <a:cubicBezTo>
                    <a:pt x="818860" y="60547"/>
                    <a:pt x="733897" y="28258"/>
                    <a:pt x="645219" y="11494"/>
                  </a:cubicBezTo>
                  <a:cubicBezTo>
                    <a:pt x="587117" y="540"/>
                    <a:pt x="527776" y="-3365"/>
                    <a:pt x="469102" y="3207"/>
                  </a:cubicBezTo>
                  <a:cubicBezTo>
                    <a:pt x="402522" y="10636"/>
                    <a:pt x="337943" y="31782"/>
                    <a:pt x="279459" y="64453"/>
                  </a:cubicBezTo>
                  <a:close/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77B9352D-F916-42DA-A39C-C6F0C72BB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50030" y="1304029"/>
              <a:ext cx="846327" cy="774726"/>
            </a:xfrm>
            <a:custGeom>
              <a:avLst/>
              <a:gdLst>
                <a:gd name="connsiteX0" fmla="*/ 223506 w 846327"/>
                <a:gd name="connsiteY0" fmla="*/ 47187 h 774726"/>
                <a:gd name="connsiteX1" fmla="*/ 29100 w 846327"/>
                <a:gd name="connsiteY1" fmla="*/ 283216 h 774726"/>
                <a:gd name="connsiteX2" fmla="*/ 29100 w 846327"/>
                <a:gd name="connsiteY2" fmla="*/ 589064 h 774726"/>
                <a:gd name="connsiteX3" fmla="*/ 155402 w 846327"/>
                <a:gd name="connsiteY3" fmla="*/ 735368 h 774726"/>
                <a:gd name="connsiteX4" fmla="*/ 402957 w 846327"/>
                <a:gd name="connsiteY4" fmla="*/ 770325 h 774726"/>
                <a:gd name="connsiteX5" fmla="*/ 638891 w 846327"/>
                <a:gd name="connsiteY5" fmla="*/ 698887 h 774726"/>
                <a:gd name="connsiteX6" fmla="*/ 818342 w 846327"/>
                <a:gd name="connsiteY6" fmla="*/ 519341 h 774726"/>
                <a:gd name="connsiteX7" fmla="*/ 844917 w 846327"/>
                <a:gd name="connsiteY7" fmla="*/ 356463 h 774726"/>
                <a:gd name="connsiteX8" fmla="*/ 675467 w 846327"/>
                <a:gd name="connsiteY8" fmla="*/ 70523 h 774726"/>
                <a:gd name="connsiteX9" fmla="*/ 343140 w 846327"/>
                <a:gd name="connsiteY9" fmla="*/ 7372 h 774726"/>
                <a:gd name="connsiteX10" fmla="*/ 223506 w 846327"/>
                <a:gd name="connsiteY10" fmla="*/ 47187 h 774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6327" h="774726">
                  <a:moveTo>
                    <a:pt x="223506" y="47187"/>
                  </a:moveTo>
                  <a:cubicBezTo>
                    <a:pt x="131304" y="97288"/>
                    <a:pt x="65391" y="184537"/>
                    <a:pt x="29100" y="283216"/>
                  </a:cubicBezTo>
                  <a:cubicBezTo>
                    <a:pt x="-7380" y="382467"/>
                    <a:pt x="-11952" y="491909"/>
                    <a:pt x="29100" y="589064"/>
                  </a:cubicBezTo>
                  <a:cubicBezTo>
                    <a:pt x="54913" y="650214"/>
                    <a:pt x="97585" y="703078"/>
                    <a:pt x="155402" y="735368"/>
                  </a:cubicBezTo>
                  <a:cubicBezTo>
                    <a:pt x="229697" y="776802"/>
                    <a:pt x="317898" y="779659"/>
                    <a:pt x="402957" y="770325"/>
                  </a:cubicBezTo>
                  <a:cubicBezTo>
                    <a:pt x="485538" y="761181"/>
                    <a:pt x="566120" y="738987"/>
                    <a:pt x="638891" y="698887"/>
                  </a:cubicBezTo>
                  <a:cubicBezTo>
                    <a:pt x="714900" y="656977"/>
                    <a:pt x="781956" y="597827"/>
                    <a:pt x="818342" y="519341"/>
                  </a:cubicBezTo>
                  <a:cubicBezTo>
                    <a:pt x="841964" y="468477"/>
                    <a:pt x="849870" y="412280"/>
                    <a:pt x="844917" y="356463"/>
                  </a:cubicBezTo>
                  <a:cubicBezTo>
                    <a:pt x="834630" y="240449"/>
                    <a:pt x="771955" y="135293"/>
                    <a:pt x="675467" y="70523"/>
                  </a:cubicBezTo>
                  <a:cubicBezTo>
                    <a:pt x="578788" y="5658"/>
                    <a:pt x="458392" y="-11868"/>
                    <a:pt x="343140" y="7372"/>
                  </a:cubicBezTo>
                  <a:cubicBezTo>
                    <a:pt x="301325" y="14325"/>
                    <a:pt x="260748" y="26994"/>
                    <a:pt x="223506" y="47187"/>
                  </a:cubicBezTo>
                  <a:close/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BBECF786-5D3B-4D7B-941E-FE96E6478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606972" y="1445833"/>
              <a:ext cx="477596" cy="447528"/>
            </a:xfrm>
            <a:custGeom>
              <a:avLst/>
              <a:gdLst>
                <a:gd name="connsiteX0" fmla="*/ 88185 w 477596"/>
                <a:gd name="connsiteY0" fmla="*/ 75022 h 447528"/>
                <a:gd name="connsiteX1" fmla="*/ 79 w 477596"/>
                <a:gd name="connsiteY1" fmla="*/ 236280 h 447528"/>
                <a:gd name="connsiteX2" fmla="*/ 69897 w 477596"/>
                <a:gd name="connsiteY2" fmla="*/ 370964 h 447528"/>
                <a:gd name="connsiteX3" fmla="*/ 172958 w 477596"/>
                <a:gd name="connsiteY3" fmla="*/ 429162 h 447528"/>
                <a:gd name="connsiteX4" fmla="*/ 309165 w 477596"/>
                <a:gd name="connsiteY4" fmla="*/ 440782 h 447528"/>
                <a:gd name="connsiteX5" fmla="*/ 432990 w 477596"/>
                <a:gd name="connsiteY5" fmla="*/ 316957 h 447528"/>
                <a:gd name="connsiteX6" fmla="*/ 476996 w 477596"/>
                <a:gd name="connsiteY6" fmla="*/ 164843 h 447528"/>
                <a:gd name="connsiteX7" fmla="*/ 383937 w 477596"/>
                <a:gd name="connsiteY7" fmla="*/ 26826 h 447528"/>
                <a:gd name="connsiteX8" fmla="*/ 88185 w 477596"/>
                <a:gd name="connsiteY8" fmla="*/ 75022 h 447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7596" h="447528">
                  <a:moveTo>
                    <a:pt x="88185" y="75022"/>
                  </a:moveTo>
                  <a:cubicBezTo>
                    <a:pt x="37798" y="116361"/>
                    <a:pt x="-2016" y="171796"/>
                    <a:pt x="79" y="236280"/>
                  </a:cubicBezTo>
                  <a:cubicBezTo>
                    <a:pt x="1794" y="288763"/>
                    <a:pt x="30178" y="336103"/>
                    <a:pt x="69897" y="370964"/>
                  </a:cubicBezTo>
                  <a:cubicBezTo>
                    <a:pt x="99806" y="397253"/>
                    <a:pt x="135429" y="415636"/>
                    <a:pt x="172958" y="429162"/>
                  </a:cubicBezTo>
                  <a:cubicBezTo>
                    <a:pt x="217249" y="445068"/>
                    <a:pt x="264588" y="454784"/>
                    <a:pt x="309165" y="440782"/>
                  </a:cubicBezTo>
                  <a:cubicBezTo>
                    <a:pt x="366696" y="422780"/>
                    <a:pt x="403272" y="370297"/>
                    <a:pt x="432990" y="316957"/>
                  </a:cubicBezTo>
                  <a:cubicBezTo>
                    <a:pt x="459375" y="269618"/>
                    <a:pt x="481568" y="218469"/>
                    <a:pt x="476996" y="164843"/>
                  </a:cubicBezTo>
                  <a:cubicBezTo>
                    <a:pt x="472043" y="106169"/>
                    <a:pt x="435276" y="55972"/>
                    <a:pt x="383937" y="26826"/>
                  </a:cubicBezTo>
                  <a:cubicBezTo>
                    <a:pt x="289734" y="-26705"/>
                    <a:pt x="173244" y="5299"/>
                    <a:pt x="88185" y="75022"/>
                  </a:cubicBezTo>
                  <a:close/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FF19012F-4A59-4866-B2D1-60B1A896B6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74816" y="1004887"/>
              <a:ext cx="2861881" cy="1271168"/>
            </a:xfrm>
            <a:custGeom>
              <a:avLst/>
              <a:gdLst>
                <a:gd name="connsiteX0" fmla="*/ 0 w 2861881"/>
                <a:gd name="connsiteY0" fmla="*/ 0 h 1271168"/>
                <a:gd name="connsiteX1" fmla="*/ 176879 w 2861881"/>
                <a:gd name="connsiteY1" fmla="*/ 115157 h 1271168"/>
                <a:gd name="connsiteX2" fmla="*/ 400812 w 2861881"/>
                <a:gd name="connsiteY2" fmla="*/ 277178 h 1271168"/>
                <a:gd name="connsiteX3" fmla="*/ 652367 w 2861881"/>
                <a:gd name="connsiteY3" fmla="*/ 421958 h 1271168"/>
                <a:gd name="connsiteX4" fmla="*/ 1110615 w 2861881"/>
                <a:gd name="connsiteY4" fmla="*/ 690848 h 1271168"/>
                <a:gd name="connsiteX5" fmla="*/ 1410843 w 2861881"/>
                <a:gd name="connsiteY5" fmla="*/ 830580 h 1271168"/>
                <a:gd name="connsiteX6" fmla="*/ 1585341 w 2861881"/>
                <a:gd name="connsiteY6" fmla="*/ 917067 h 1271168"/>
                <a:gd name="connsiteX7" fmla="*/ 1896047 w 2861881"/>
                <a:gd name="connsiteY7" fmla="*/ 1114901 h 1271168"/>
                <a:gd name="connsiteX8" fmla="*/ 2042255 w 2861881"/>
                <a:gd name="connsiteY8" fmla="*/ 1204627 h 1271168"/>
                <a:gd name="connsiteX9" fmla="*/ 2276570 w 2861881"/>
                <a:gd name="connsiteY9" fmla="*/ 1271111 h 1271168"/>
                <a:gd name="connsiteX10" fmla="*/ 2568988 w 2861881"/>
                <a:gd name="connsiteY10" fmla="*/ 1128141 h 1271168"/>
                <a:gd name="connsiteX11" fmla="*/ 2726817 w 2861881"/>
                <a:gd name="connsiteY11" fmla="*/ 882110 h 1271168"/>
                <a:gd name="connsiteX12" fmla="*/ 2861882 w 2861881"/>
                <a:gd name="connsiteY12" fmla="*/ 574929 h 1271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61881" h="1271168">
                  <a:moveTo>
                    <a:pt x="0" y="0"/>
                  </a:moveTo>
                  <a:cubicBezTo>
                    <a:pt x="0" y="0"/>
                    <a:pt x="110680" y="67151"/>
                    <a:pt x="176879" y="115157"/>
                  </a:cubicBezTo>
                  <a:cubicBezTo>
                    <a:pt x="251555" y="169259"/>
                    <a:pt x="323564" y="226981"/>
                    <a:pt x="400812" y="277178"/>
                  </a:cubicBezTo>
                  <a:cubicBezTo>
                    <a:pt x="481965" y="329946"/>
                    <a:pt x="568166" y="374142"/>
                    <a:pt x="652367" y="421958"/>
                  </a:cubicBezTo>
                  <a:cubicBezTo>
                    <a:pt x="806387" y="509492"/>
                    <a:pt x="953167" y="609695"/>
                    <a:pt x="1110615" y="690848"/>
                  </a:cubicBezTo>
                  <a:cubicBezTo>
                    <a:pt x="1208723" y="741426"/>
                    <a:pt x="1310449" y="784670"/>
                    <a:pt x="1410843" y="830580"/>
                  </a:cubicBezTo>
                  <a:cubicBezTo>
                    <a:pt x="1469898" y="857631"/>
                    <a:pt x="1528477" y="885635"/>
                    <a:pt x="1585341" y="917067"/>
                  </a:cubicBezTo>
                  <a:cubicBezTo>
                    <a:pt x="1692878" y="976408"/>
                    <a:pt x="1794034" y="1046417"/>
                    <a:pt x="1896047" y="1114901"/>
                  </a:cubicBezTo>
                  <a:cubicBezTo>
                    <a:pt x="1943576" y="1146810"/>
                    <a:pt x="1991773" y="1177671"/>
                    <a:pt x="2042255" y="1204627"/>
                  </a:cubicBezTo>
                  <a:cubicBezTo>
                    <a:pt x="2115217" y="1243679"/>
                    <a:pt x="2194179" y="1272635"/>
                    <a:pt x="2276570" y="1271111"/>
                  </a:cubicBezTo>
                  <a:cubicBezTo>
                    <a:pt x="2388870" y="1269111"/>
                    <a:pt x="2490597" y="1209485"/>
                    <a:pt x="2568988" y="1128141"/>
                  </a:cubicBezTo>
                  <a:cubicBezTo>
                    <a:pt x="2637092" y="1057561"/>
                    <a:pt x="2686622" y="971836"/>
                    <a:pt x="2726817" y="882110"/>
                  </a:cubicBezTo>
                  <a:cubicBezTo>
                    <a:pt x="2772632" y="779907"/>
                    <a:pt x="2807208" y="672560"/>
                    <a:pt x="2861882" y="57492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FA9DE6B4-5329-41C6-9FB0-2E88732A1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85128" y="1004887"/>
              <a:ext cx="2636234" cy="919096"/>
            </a:xfrm>
            <a:custGeom>
              <a:avLst/>
              <a:gdLst>
                <a:gd name="connsiteX0" fmla="*/ 0 w 2636234"/>
                <a:gd name="connsiteY0" fmla="*/ 0 h 919096"/>
                <a:gd name="connsiteX1" fmla="*/ 417862 w 2636234"/>
                <a:gd name="connsiteY1" fmla="*/ 274415 h 919096"/>
                <a:gd name="connsiteX2" fmla="*/ 980218 w 2636234"/>
                <a:gd name="connsiteY2" fmla="*/ 607981 h 919096"/>
                <a:gd name="connsiteX3" fmla="*/ 1473137 w 2636234"/>
                <a:gd name="connsiteY3" fmla="*/ 792290 h 919096"/>
                <a:gd name="connsiteX4" fmla="*/ 1827276 w 2636234"/>
                <a:gd name="connsiteY4" fmla="*/ 914400 h 919096"/>
                <a:gd name="connsiteX5" fmla="*/ 2119218 w 2636234"/>
                <a:gd name="connsiteY5" fmla="*/ 847344 h 919096"/>
                <a:gd name="connsiteX6" fmla="*/ 2269998 w 2636234"/>
                <a:gd name="connsiteY6" fmla="*/ 610362 h 919096"/>
                <a:gd name="connsiteX7" fmla="*/ 2413540 w 2636234"/>
                <a:gd name="connsiteY7" fmla="*/ 361379 h 919096"/>
                <a:gd name="connsiteX8" fmla="*/ 2636235 w 2636234"/>
                <a:gd name="connsiteY8" fmla="*/ 66961 h 919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36234" h="919096">
                  <a:moveTo>
                    <a:pt x="0" y="0"/>
                  </a:moveTo>
                  <a:cubicBezTo>
                    <a:pt x="0" y="0"/>
                    <a:pt x="243745" y="162020"/>
                    <a:pt x="417862" y="274415"/>
                  </a:cubicBezTo>
                  <a:cubicBezTo>
                    <a:pt x="601409" y="392906"/>
                    <a:pt x="781145" y="518732"/>
                    <a:pt x="980218" y="607981"/>
                  </a:cubicBezTo>
                  <a:cubicBezTo>
                    <a:pt x="1140333" y="679799"/>
                    <a:pt x="1310545" y="726091"/>
                    <a:pt x="1473137" y="792290"/>
                  </a:cubicBezTo>
                  <a:cubicBezTo>
                    <a:pt x="1589532" y="839724"/>
                    <a:pt x="1702975" y="897922"/>
                    <a:pt x="1827276" y="914400"/>
                  </a:cubicBezTo>
                  <a:cubicBezTo>
                    <a:pt x="1930813" y="928116"/>
                    <a:pt x="2039208" y="913543"/>
                    <a:pt x="2119218" y="847344"/>
                  </a:cubicBezTo>
                  <a:cubicBezTo>
                    <a:pt x="2192084" y="786956"/>
                    <a:pt x="2228184" y="696087"/>
                    <a:pt x="2269998" y="610362"/>
                  </a:cubicBezTo>
                  <a:cubicBezTo>
                    <a:pt x="2312003" y="524161"/>
                    <a:pt x="2362867" y="442722"/>
                    <a:pt x="2413540" y="361379"/>
                  </a:cubicBezTo>
                  <a:cubicBezTo>
                    <a:pt x="2485835" y="245459"/>
                    <a:pt x="2514886" y="126873"/>
                    <a:pt x="2636235" y="6696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5B645CC-35E5-4026-A374-3213D01731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7625" y="1004887"/>
              <a:ext cx="2292381" cy="625711"/>
            </a:xfrm>
            <a:custGeom>
              <a:avLst/>
              <a:gdLst>
                <a:gd name="connsiteX0" fmla="*/ 0 w 2292381"/>
                <a:gd name="connsiteY0" fmla="*/ 0 h 625711"/>
                <a:gd name="connsiteX1" fmla="*/ 272415 w 2292381"/>
                <a:gd name="connsiteY1" fmla="*/ 181070 h 625711"/>
                <a:gd name="connsiteX2" fmla="*/ 651415 w 2292381"/>
                <a:gd name="connsiteY2" fmla="*/ 385000 h 625711"/>
                <a:gd name="connsiteX3" fmla="*/ 915543 w 2292381"/>
                <a:gd name="connsiteY3" fmla="*/ 514255 h 625711"/>
                <a:gd name="connsiteX4" fmla="*/ 1277302 w 2292381"/>
                <a:gd name="connsiteY4" fmla="*/ 606171 h 625711"/>
                <a:gd name="connsiteX5" fmla="*/ 1618964 w 2292381"/>
                <a:gd name="connsiteY5" fmla="*/ 606171 h 625711"/>
                <a:gd name="connsiteX6" fmla="*/ 1817084 w 2292381"/>
                <a:gd name="connsiteY6" fmla="*/ 485489 h 625711"/>
                <a:gd name="connsiteX7" fmla="*/ 1963483 w 2292381"/>
                <a:gd name="connsiteY7" fmla="*/ 313182 h 625711"/>
                <a:gd name="connsiteX8" fmla="*/ 2102739 w 2292381"/>
                <a:gd name="connsiteY8" fmla="*/ 173831 h 625711"/>
                <a:gd name="connsiteX9" fmla="*/ 2292382 w 2292381"/>
                <a:gd name="connsiteY9" fmla="*/ 0 h 62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92381" h="625711">
                  <a:moveTo>
                    <a:pt x="0" y="0"/>
                  </a:moveTo>
                  <a:cubicBezTo>
                    <a:pt x="0" y="0"/>
                    <a:pt x="152019" y="110776"/>
                    <a:pt x="272415" y="181070"/>
                  </a:cubicBezTo>
                  <a:cubicBezTo>
                    <a:pt x="396335" y="253460"/>
                    <a:pt x="524351" y="318325"/>
                    <a:pt x="651415" y="385000"/>
                  </a:cubicBezTo>
                  <a:cubicBezTo>
                    <a:pt x="738283" y="430625"/>
                    <a:pt x="824198" y="478536"/>
                    <a:pt x="915543" y="514255"/>
                  </a:cubicBezTo>
                  <a:cubicBezTo>
                    <a:pt x="1031748" y="559689"/>
                    <a:pt x="1154049" y="585788"/>
                    <a:pt x="1277302" y="606171"/>
                  </a:cubicBezTo>
                  <a:cubicBezTo>
                    <a:pt x="1391602" y="625031"/>
                    <a:pt x="1508379" y="638556"/>
                    <a:pt x="1618964" y="606171"/>
                  </a:cubicBezTo>
                  <a:cubicBezTo>
                    <a:pt x="1694307" y="584168"/>
                    <a:pt x="1760791" y="540258"/>
                    <a:pt x="1817084" y="485489"/>
                  </a:cubicBezTo>
                  <a:cubicBezTo>
                    <a:pt x="1871186" y="432911"/>
                    <a:pt x="1913287" y="369475"/>
                    <a:pt x="1963483" y="313182"/>
                  </a:cubicBezTo>
                  <a:cubicBezTo>
                    <a:pt x="2007203" y="264128"/>
                    <a:pt x="2055305" y="219361"/>
                    <a:pt x="2102739" y="173831"/>
                  </a:cubicBezTo>
                  <a:cubicBezTo>
                    <a:pt x="2170271" y="109347"/>
                    <a:pt x="2292382" y="0"/>
                    <a:pt x="22923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C17ABE3A-3743-4935-8680-30474904B8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40696" y="1004887"/>
              <a:ext cx="1865852" cy="421548"/>
            </a:xfrm>
            <a:custGeom>
              <a:avLst/>
              <a:gdLst>
                <a:gd name="connsiteX0" fmla="*/ 1865852 w 1865852"/>
                <a:gd name="connsiteY0" fmla="*/ 0 h 421548"/>
                <a:gd name="connsiteX1" fmla="*/ 1535049 w 1865852"/>
                <a:gd name="connsiteY1" fmla="*/ 258699 h 421548"/>
                <a:gd name="connsiteX2" fmla="*/ 1247965 w 1865852"/>
                <a:gd name="connsiteY2" fmla="*/ 408051 h 421548"/>
                <a:gd name="connsiteX3" fmla="*/ 955072 w 1865852"/>
                <a:gd name="connsiteY3" fmla="*/ 408051 h 421548"/>
                <a:gd name="connsiteX4" fmla="*/ 596170 w 1865852"/>
                <a:gd name="connsiteY4" fmla="*/ 336233 h 421548"/>
                <a:gd name="connsiteX5" fmla="*/ 283178 w 1865852"/>
                <a:gd name="connsiteY5" fmla="*/ 186881 h 421548"/>
                <a:gd name="connsiteX6" fmla="*/ 0 w 1865852"/>
                <a:gd name="connsiteY6" fmla="*/ 0 h 421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65852" h="421548">
                  <a:moveTo>
                    <a:pt x="1865852" y="0"/>
                  </a:moveTo>
                  <a:cubicBezTo>
                    <a:pt x="1865852" y="0"/>
                    <a:pt x="1677543" y="155734"/>
                    <a:pt x="1535049" y="258699"/>
                  </a:cubicBezTo>
                  <a:cubicBezTo>
                    <a:pt x="1446752" y="322517"/>
                    <a:pt x="1353598" y="383096"/>
                    <a:pt x="1247965" y="408051"/>
                  </a:cubicBezTo>
                  <a:cubicBezTo>
                    <a:pt x="1152239" y="430625"/>
                    <a:pt x="1053084" y="420815"/>
                    <a:pt x="955072" y="408051"/>
                  </a:cubicBezTo>
                  <a:cubicBezTo>
                    <a:pt x="833723" y="392240"/>
                    <a:pt x="711803" y="376142"/>
                    <a:pt x="596170" y="336233"/>
                  </a:cubicBezTo>
                  <a:cubicBezTo>
                    <a:pt x="486728" y="298418"/>
                    <a:pt x="382714" y="246412"/>
                    <a:pt x="283178" y="186881"/>
                  </a:cubicBezTo>
                  <a:cubicBezTo>
                    <a:pt x="176117" y="122777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C35BA021-8EE3-4AAC-886D-84BD02C5D5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98062" y="1004887"/>
              <a:ext cx="1358265" cy="286935"/>
            </a:xfrm>
            <a:custGeom>
              <a:avLst/>
              <a:gdLst>
                <a:gd name="connsiteX0" fmla="*/ 0 w 1358265"/>
                <a:gd name="connsiteY0" fmla="*/ 11621 h 286935"/>
                <a:gd name="connsiteX1" fmla="*/ 200978 w 1358265"/>
                <a:gd name="connsiteY1" fmla="*/ 163830 h 286935"/>
                <a:gd name="connsiteX2" fmla="*/ 499586 w 1358265"/>
                <a:gd name="connsiteY2" fmla="*/ 258604 h 286935"/>
                <a:gd name="connsiteX3" fmla="*/ 780955 w 1358265"/>
                <a:gd name="connsiteY3" fmla="*/ 284417 h 286935"/>
                <a:gd name="connsiteX4" fmla="*/ 1027843 w 1358265"/>
                <a:gd name="connsiteY4" fmla="*/ 215456 h 286935"/>
                <a:gd name="connsiteX5" fmla="*/ 1358265 w 1358265"/>
                <a:gd name="connsiteY5" fmla="*/ 0 h 286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8265" h="286935">
                  <a:moveTo>
                    <a:pt x="0" y="11621"/>
                  </a:moveTo>
                  <a:cubicBezTo>
                    <a:pt x="0" y="11621"/>
                    <a:pt x="89249" y="104299"/>
                    <a:pt x="200978" y="163830"/>
                  </a:cubicBezTo>
                  <a:cubicBezTo>
                    <a:pt x="293465" y="213074"/>
                    <a:pt x="396812" y="237458"/>
                    <a:pt x="499586" y="258604"/>
                  </a:cubicBezTo>
                  <a:cubicBezTo>
                    <a:pt x="592360" y="277749"/>
                    <a:pt x="686753" y="293180"/>
                    <a:pt x="780955" y="284417"/>
                  </a:cubicBezTo>
                  <a:cubicBezTo>
                    <a:pt x="866585" y="276511"/>
                    <a:pt x="949166" y="250412"/>
                    <a:pt x="1027843" y="215456"/>
                  </a:cubicBezTo>
                  <a:cubicBezTo>
                    <a:pt x="1167860" y="153353"/>
                    <a:pt x="1358265" y="0"/>
                    <a:pt x="135826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474FDD7A-185B-4C48-925E-B353DDF0A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784276" y="1004887"/>
              <a:ext cx="890968" cy="167300"/>
            </a:xfrm>
            <a:custGeom>
              <a:avLst/>
              <a:gdLst>
                <a:gd name="connsiteX0" fmla="*/ 890968 w 890968"/>
                <a:gd name="connsiteY0" fmla="*/ 0 h 167300"/>
                <a:gd name="connsiteX1" fmla="*/ 657892 w 890968"/>
                <a:gd name="connsiteY1" fmla="*/ 143732 h 167300"/>
                <a:gd name="connsiteX2" fmla="*/ 408146 w 890968"/>
                <a:gd name="connsiteY2" fmla="*/ 160973 h 167300"/>
                <a:gd name="connsiteX3" fmla="*/ 0 w 890968"/>
                <a:gd name="connsiteY3" fmla="*/ 0 h 16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0968" h="167300">
                  <a:moveTo>
                    <a:pt x="890968" y="0"/>
                  </a:moveTo>
                  <a:cubicBezTo>
                    <a:pt x="890968" y="0"/>
                    <a:pt x="763714" y="110585"/>
                    <a:pt x="657892" y="143732"/>
                  </a:cubicBezTo>
                  <a:cubicBezTo>
                    <a:pt x="577405" y="168974"/>
                    <a:pt x="491871" y="172593"/>
                    <a:pt x="408146" y="160973"/>
                  </a:cubicBezTo>
                  <a:cubicBezTo>
                    <a:pt x="235077" y="136970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AECAF353-692D-4440-A095-A282E677A7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65548" y="2182176"/>
              <a:ext cx="1677721" cy="3076193"/>
            </a:xfrm>
            <a:custGeom>
              <a:avLst/>
              <a:gdLst>
                <a:gd name="connsiteX0" fmla="*/ 1665434 w 1677721"/>
                <a:gd name="connsiteY0" fmla="*/ 3076194 h 3076193"/>
                <a:gd name="connsiteX1" fmla="*/ 1068693 w 1677721"/>
                <a:gd name="connsiteY1" fmla="*/ 3054382 h 3076193"/>
                <a:gd name="connsiteX2" fmla="*/ 852952 w 1677721"/>
                <a:gd name="connsiteY2" fmla="*/ 3054382 h 3076193"/>
                <a:gd name="connsiteX3" fmla="*/ 519481 w 1677721"/>
                <a:gd name="connsiteY3" fmla="*/ 3002471 h 3076193"/>
                <a:gd name="connsiteX4" fmla="*/ 400610 w 1677721"/>
                <a:gd name="connsiteY4" fmla="*/ 2945892 h 3076193"/>
                <a:gd name="connsiteX5" fmla="*/ 184868 w 1677721"/>
                <a:gd name="connsiteY5" fmla="*/ 2706910 h 3076193"/>
                <a:gd name="connsiteX6" fmla="*/ 59138 w 1677721"/>
                <a:gd name="connsiteY6" fmla="*/ 2451830 h 3076193"/>
                <a:gd name="connsiteX7" fmla="*/ 274 w 1677721"/>
                <a:gd name="connsiteY7" fmla="*/ 2128552 h 3076193"/>
                <a:gd name="connsiteX8" fmla="*/ 172200 w 1677721"/>
                <a:gd name="connsiteY8" fmla="*/ 1672590 h 3076193"/>
                <a:gd name="connsiteX9" fmla="*/ 446806 w 1677721"/>
                <a:gd name="connsiteY9" fmla="*/ 1445133 h 3076193"/>
                <a:gd name="connsiteX10" fmla="*/ 633686 w 1677721"/>
                <a:gd name="connsiteY10" fmla="*/ 1381601 h 3076193"/>
                <a:gd name="connsiteX11" fmla="*/ 840188 w 1677721"/>
                <a:gd name="connsiteY11" fmla="*/ 1260348 h 3076193"/>
                <a:gd name="connsiteX12" fmla="*/ 904768 w 1677721"/>
                <a:gd name="connsiteY12" fmla="*/ 1108615 h 3076193"/>
                <a:gd name="connsiteX13" fmla="*/ 926294 w 1677721"/>
                <a:gd name="connsiteY13" fmla="*/ 955453 h 3076193"/>
                <a:gd name="connsiteX14" fmla="*/ 912959 w 1677721"/>
                <a:gd name="connsiteY14" fmla="*/ 763905 h 3076193"/>
                <a:gd name="connsiteX15" fmla="*/ 949535 w 1677721"/>
                <a:gd name="connsiteY15" fmla="*/ 651320 h 3076193"/>
                <a:gd name="connsiteX16" fmla="*/ 1089934 w 1677721"/>
                <a:gd name="connsiteY16" fmla="*/ 510826 h 3076193"/>
                <a:gd name="connsiteX17" fmla="*/ 1324535 w 1677721"/>
                <a:gd name="connsiteY17" fmla="*/ 323278 h 3076193"/>
                <a:gd name="connsiteX18" fmla="*/ 1677721 w 1677721"/>
                <a:gd name="connsiteY18" fmla="*/ 0 h 3076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77721" h="3076193">
                  <a:moveTo>
                    <a:pt x="1665434" y="3076194"/>
                  </a:moveTo>
                  <a:cubicBezTo>
                    <a:pt x="1494651" y="3069431"/>
                    <a:pt x="1239571" y="3053620"/>
                    <a:pt x="1068693" y="3054382"/>
                  </a:cubicBezTo>
                  <a:cubicBezTo>
                    <a:pt x="996779" y="3054668"/>
                    <a:pt x="924866" y="3056573"/>
                    <a:pt x="852952" y="3054382"/>
                  </a:cubicBezTo>
                  <a:cubicBezTo>
                    <a:pt x="739890" y="3050953"/>
                    <a:pt x="626638" y="3038380"/>
                    <a:pt x="519481" y="3002471"/>
                  </a:cubicBezTo>
                  <a:cubicBezTo>
                    <a:pt x="477667" y="2988469"/>
                    <a:pt x="437567" y="2969990"/>
                    <a:pt x="400610" y="2945892"/>
                  </a:cubicBezTo>
                  <a:cubicBezTo>
                    <a:pt x="309836" y="2886837"/>
                    <a:pt x="242876" y="2798731"/>
                    <a:pt x="184868" y="2706910"/>
                  </a:cubicBezTo>
                  <a:cubicBezTo>
                    <a:pt x="134005" y="2626519"/>
                    <a:pt x="91618" y="2541175"/>
                    <a:pt x="59138" y="2451830"/>
                  </a:cubicBezTo>
                  <a:cubicBezTo>
                    <a:pt x="21324" y="2347913"/>
                    <a:pt x="-2870" y="2238947"/>
                    <a:pt x="274" y="2128552"/>
                  </a:cubicBezTo>
                  <a:cubicBezTo>
                    <a:pt x="4941" y="1962531"/>
                    <a:pt x="71044" y="1804797"/>
                    <a:pt x="172200" y="1672590"/>
                  </a:cubicBezTo>
                  <a:cubicBezTo>
                    <a:pt x="245638" y="1576578"/>
                    <a:pt x="336220" y="1493615"/>
                    <a:pt x="446806" y="1445133"/>
                  </a:cubicBezTo>
                  <a:cubicBezTo>
                    <a:pt x="507099" y="1418749"/>
                    <a:pt x="571012" y="1401890"/>
                    <a:pt x="633686" y="1381601"/>
                  </a:cubicBezTo>
                  <a:cubicBezTo>
                    <a:pt x="711696" y="1356455"/>
                    <a:pt x="789992" y="1324356"/>
                    <a:pt x="840188" y="1260348"/>
                  </a:cubicBezTo>
                  <a:cubicBezTo>
                    <a:pt x="874478" y="1216724"/>
                    <a:pt x="891528" y="1162812"/>
                    <a:pt x="904768" y="1108615"/>
                  </a:cubicBezTo>
                  <a:cubicBezTo>
                    <a:pt x="917055" y="1058323"/>
                    <a:pt x="927152" y="1007174"/>
                    <a:pt x="926294" y="955453"/>
                  </a:cubicBezTo>
                  <a:cubicBezTo>
                    <a:pt x="925246" y="891159"/>
                    <a:pt x="907720" y="827913"/>
                    <a:pt x="912959" y="763905"/>
                  </a:cubicBezTo>
                  <a:cubicBezTo>
                    <a:pt x="916198" y="724090"/>
                    <a:pt x="928961" y="685610"/>
                    <a:pt x="949535" y="651320"/>
                  </a:cubicBezTo>
                  <a:cubicBezTo>
                    <a:pt x="983825" y="594170"/>
                    <a:pt x="1037737" y="552640"/>
                    <a:pt x="1089934" y="510826"/>
                  </a:cubicBezTo>
                  <a:cubicBezTo>
                    <a:pt x="1168039" y="448247"/>
                    <a:pt x="1245477" y="384619"/>
                    <a:pt x="1324535" y="323278"/>
                  </a:cubicBezTo>
                  <a:cubicBezTo>
                    <a:pt x="1423785" y="246221"/>
                    <a:pt x="1594854" y="94202"/>
                    <a:pt x="167772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68A28F31-C1FD-4B00-8A52-48952AB443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40193" y="2492025"/>
              <a:ext cx="1468691" cy="2607257"/>
            </a:xfrm>
            <a:custGeom>
              <a:avLst/>
              <a:gdLst>
                <a:gd name="connsiteX0" fmla="*/ 1450689 w 1468691"/>
                <a:gd name="connsiteY0" fmla="*/ 2568321 h 2607257"/>
                <a:gd name="connsiteX1" fmla="*/ 1210183 w 1468691"/>
                <a:gd name="connsiteY1" fmla="*/ 2590609 h 2607257"/>
                <a:gd name="connsiteX2" fmla="*/ 905573 w 1468691"/>
                <a:gd name="connsiteY2" fmla="*/ 2606802 h 2607257"/>
                <a:gd name="connsiteX3" fmla="*/ 558292 w 1468691"/>
                <a:gd name="connsiteY3" fmla="*/ 2587181 h 2607257"/>
                <a:gd name="connsiteX4" fmla="*/ 467138 w 1468691"/>
                <a:gd name="connsiteY4" fmla="*/ 2568702 h 2607257"/>
                <a:gd name="connsiteX5" fmla="*/ 206343 w 1468691"/>
                <a:gd name="connsiteY5" fmla="*/ 2407063 h 2607257"/>
                <a:gd name="connsiteX6" fmla="*/ 78613 w 1468691"/>
                <a:gd name="connsiteY6" fmla="*/ 2211896 h 2607257"/>
                <a:gd name="connsiteX7" fmla="*/ 2032 w 1468691"/>
                <a:gd name="connsiteY7" fmla="*/ 1936623 h 2607257"/>
                <a:gd name="connsiteX8" fmla="*/ 21177 w 1468691"/>
                <a:gd name="connsiteY8" fmla="*/ 1749933 h 2607257"/>
                <a:gd name="connsiteX9" fmla="*/ 116903 w 1468691"/>
                <a:gd name="connsiteY9" fmla="*/ 1594295 h 2607257"/>
                <a:gd name="connsiteX10" fmla="*/ 241300 w 1468691"/>
                <a:gd name="connsiteY10" fmla="*/ 1512951 h 2607257"/>
                <a:gd name="connsiteX11" fmla="*/ 475805 w 1468691"/>
                <a:gd name="connsiteY11" fmla="*/ 1500949 h 2607257"/>
                <a:gd name="connsiteX12" fmla="*/ 664781 w 1468691"/>
                <a:gd name="connsiteY12" fmla="*/ 1541621 h 2607257"/>
                <a:gd name="connsiteX13" fmla="*/ 803560 w 1468691"/>
                <a:gd name="connsiteY13" fmla="*/ 1541621 h 2607257"/>
                <a:gd name="connsiteX14" fmla="*/ 942340 w 1468691"/>
                <a:gd name="connsiteY14" fmla="*/ 1429131 h 2607257"/>
                <a:gd name="connsiteX15" fmla="*/ 1018921 w 1468691"/>
                <a:gd name="connsiteY15" fmla="*/ 1163383 h 2607257"/>
                <a:gd name="connsiteX16" fmla="*/ 1061974 w 1468691"/>
                <a:gd name="connsiteY16" fmla="*/ 811530 h 2607257"/>
                <a:gd name="connsiteX17" fmla="*/ 1114647 w 1468691"/>
                <a:gd name="connsiteY17" fmla="*/ 574548 h 2607257"/>
                <a:gd name="connsiteX18" fmla="*/ 1243806 w 1468691"/>
                <a:gd name="connsiteY18" fmla="*/ 284893 h 2607257"/>
                <a:gd name="connsiteX19" fmla="*/ 1468691 w 1468691"/>
                <a:gd name="connsiteY19" fmla="*/ 0 h 260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468691" h="2607257">
                  <a:moveTo>
                    <a:pt x="1450689" y="2568321"/>
                  </a:moveTo>
                  <a:cubicBezTo>
                    <a:pt x="1398682" y="2574989"/>
                    <a:pt x="1262570" y="2587752"/>
                    <a:pt x="1210183" y="2590609"/>
                  </a:cubicBezTo>
                  <a:cubicBezTo>
                    <a:pt x="1108646" y="2596134"/>
                    <a:pt x="1007205" y="2604707"/>
                    <a:pt x="905573" y="2606802"/>
                  </a:cubicBezTo>
                  <a:cubicBezTo>
                    <a:pt x="789464" y="2609088"/>
                    <a:pt x="673354" y="2602802"/>
                    <a:pt x="558292" y="2587181"/>
                  </a:cubicBezTo>
                  <a:cubicBezTo>
                    <a:pt x="527526" y="2582990"/>
                    <a:pt x="497046" y="2577274"/>
                    <a:pt x="467138" y="2568702"/>
                  </a:cubicBezTo>
                  <a:cubicBezTo>
                    <a:pt x="367220" y="2540222"/>
                    <a:pt x="277876" y="2482501"/>
                    <a:pt x="206343" y="2407063"/>
                  </a:cubicBezTo>
                  <a:cubicBezTo>
                    <a:pt x="152527" y="2350294"/>
                    <a:pt x="111379" y="2283047"/>
                    <a:pt x="78613" y="2211896"/>
                  </a:cubicBezTo>
                  <a:cubicBezTo>
                    <a:pt x="38513" y="2124742"/>
                    <a:pt x="9938" y="2032159"/>
                    <a:pt x="2032" y="1936623"/>
                  </a:cubicBezTo>
                  <a:cubicBezTo>
                    <a:pt x="-3207" y="1873567"/>
                    <a:pt x="1174" y="1809845"/>
                    <a:pt x="21177" y="1749933"/>
                  </a:cubicBezTo>
                  <a:cubicBezTo>
                    <a:pt x="40608" y="1691449"/>
                    <a:pt x="73469" y="1638109"/>
                    <a:pt x="116903" y="1594295"/>
                  </a:cubicBezTo>
                  <a:cubicBezTo>
                    <a:pt x="152241" y="1558576"/>
                    <a:pt x="194151" y="1530001"/>
                    <a:pt x="241300" y="1512951"/>
                  </a:cubicBezTo>
                  <a:cubicBezTo>
                    <a:pt x="315881" y="1485900"/>
                    <a:pt x="397224" y="1487519"/>
                    <a:pt x="475805" y="1500949"/>
                  </a:cubicBezTo>
                  <a:cubicBezTo>
                    <a:pt x="539337" y="1511808"/>
                    <a:pt x="601440" y="1529810"/>
                    <a:pt x="664781" y="1541621"/>
                  </a:cubicBezTo>
                  <a:cubicBezTo>
                    <a:pt x="710977" y="1550194"/>
                    <a:pt x="758412" y="1554194"/>
                    <a:pt x="803560" y="1541621"/>
                  </a:cubicBezTo>
                  <a:cubicBezTo>
                    <a:pt x="862711" y="1525143"/>
                    <a:pt x="909288" y="1481233"/>
                    <a:pt x="942340" y="1429131"/>
                  </a:cubicBezTo>
                  <a:cubicBezTo>
                    <a:pt x="992156" y="1350455"/>
                    <a:pt x="1006919" y="1256157"/>
                    <a:pt x="1018921" y="1163383"/>
                  </a:cubicBezTo>
                  <a:cubicBezTo>
                    <a:pt x="1034065" y="1046131"/>
                    <a:pt x="1043972" y="928306"/>
                    <a:pt x="1061974" y="811530"/>
                  </a:cubicBezTo>
                  <a:cubicBezTo>
                    <a:pt x="1074356" y="731425"/>
                    <a:pt x="1091120" y="652081"/>
                    <a:pt x="1114647" y="574548"/>
                  </a:cubicBezTo>
                  <a:cubicBezTo>
                    <a:pt x="1145413" y="472916"/>
                    <a:pt x="1187990" y="375094"/>
                    <a:pt x="1243806" y="284893"/>
                  </a:cubicBezTo>
                  <a:cubicBezTo>
                    <a:pt x="1307623" y="181832"/>
                    <a:pt x="1388396" y="90868"/>
                    <a:pt x="146869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1E3F6DD-B482-497A-843E-010612C85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58181" y="2783204"/>
              <a:ext cx="1175182" cy="2095685"/>
            </a:xfrm>
            <a:custGeom>
              <a:avLst/>
              <a:gdLst>
                <a:gd name="connsiteX0" fmla="*/ 1175183 w 1175182"/>
                <a:gd name="connsiteY0" fmla="*/ 1950434 h 2095685"/>
                <a:gd name="connsiteX1" fmla="*/ 696075 w 1175182"/>
                <a:gd name="connsiteY1" fmla="*/ 2077307 h 2095685"/>
                <a:gd name="connsiteX2" fmla="*/ 349175 w 1175182"/>
                <a:gd name="connsiteY2" fmla="*/ 2089309 h 2095685"/>
                <a:gd name="connsiteX3" fmla="*/ 73997 w 1175182"/>
                <a:gd name="connsiteY3" fmla="*/ 1987582 h 2095685"/>
                <a:gd name="connsiteX4" fmla="*/ 2179 w 1175182"/>
                <a:gd name="connsiteY4" fmla="*/ 1818037 h 2095685"/>
                <a:gd name="connsiteX5" fmla="*/ 18086 w 1175182"/>
                <a:gd name="connsiteY5" fmla="*/ 1694402 h 2095685"/>
                <a:gd name="connsiteX6" fmla="*/ 161627 w 1175182"/>
                <a:gd name="connsiteY6" fmla="*/ 1594676 h 2095685"/>
                <a:gd name="connsiteX7" fmla="*/ 384893 w 1175182"/>
                <a:gd name="connsiteY7" fmla="*/ 1664494 h 2095685"/>
                <a:gd name="connsiteX8" fmla="*/ 648069 w 1175182"/>
                <a:gd name="connsiteY8" fmla="*/ 1684401 h 2095685"/>
                <a:gd name="connsiteX9" fmla="*/ 831520 w 1175182"/>
                <a:gd name="connsiteY9" fmla="*/ 1550765 h 2095685"/>
                <a:gd name="connsiteX10" fmla="*/ 909245 w 1175182"/>
                <a:gd name="connsiteY10" fmla="*/ 1315402 h 2095685"/>
                <a:gd name="connsiteX11" fmla="*/ 975062 w 1175182"/>
                <a:gd name="connsiteY11" fmla="*/ 876586 h 2095685"/>
                <a:gd name="connsiteX12" fmla="*/ 989064 w 1175182"/>
                <a:gd name="connsiteY12" fmla="*/ 591312 h 2095685"/>
                <a:gd name="connsiteX13" fmla="*/ 1158514 w 1175182"/>
                <a:gd name="connsiteY13" fmla="*/ 0 h 2095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75182" h="2095685">
                  <a:moveTo>
                    <a:pt x="1175183" y="1950434"/>
                  </a:moveTo>
                  <a:cubicBezTo>
                    <a:pt x="1097554" y="1973485"/>
                    <a:pt x="775799" y="2063115"/>
                    <a:pt x="696075" y="2077307"/>
                  </a:cubicBezTo>
                  <a:cubicBezTo>
                    <a:pt x="581489" y="2097786"/>
                    <a:pt x="465094" y="2100167"/>
                    <a:pt x="349175" y="2089309"/>
                  </a:cubicBezTo>
                  <a:cubicBezTo>
                    <a:pt x="247638" y="2079784"/>
                    <a:pt x="142292" y="2061401"/>
                    <a:pt x="73997" y="1987582"/>
                  </a:cubicBezTo>
                  <a:cubicBezTo>
                    <a:pt x="31420" y="1941481"/>
                    <a:pt x="9513" y="1880616"/>
                    <a:pt x="2179" y="1818037"/>
                  </a:cubicBezTo>
                  <a:cubicBezTo>
                    <a:pt x="-2774" y="1775746"/>
                    <a:pt x="-12" y="1732693"/>
                    <a:pt x="18086" y="1694402"/>
                  </a:cubicBezTo>
                  <a:cubicBezTo>
                    <a:pt x="44755" y="1638110"/>
                    <a:pt x="99810" y="1600295"/>
                    <a:pt x="161627" y="1594676"/>
                  </a:cubicBezTo>
                  <a:cubicBezTo>
                    <a:pt x="240304" y="1587532"/>
                    <a:pt x="310312" y="1635633"/>
                    <a:pt x="384893" y="1664494"/>
                  </a:cubicBezTo>
                  <a:cubicBezTo>
                    <a:pt x="468904" y="1696974"/>
                    <a:pt x="561392" y="1708594"/>
                    <a:pt x="648069" y="1684401"/>
                  </a:cubicBezTo>
                  <a:cubicBezTo>
                    <a:pt x="723602" y="1663351"/>
                    <a:pt x="788563" y="1616488"/>
                    <a:pt x="831520" y="1550765"/>
                  </a:cubicBezTo>
                  <a:cubicBezTo>
                    <a:pt x="877050" y="1480947"/>
                    <a:pt x="893052" y="1397508"/>
                    <a:pt x="909245" y="1315402"/>
                  </a:cubicBezTo>
                  <a:cubicBezTo>
                    <a:pt x="938010" y="1170051"/>
                    <a:pt x="963156" y="1024128"/>
                    <a:pt x="975062" y="876586"/>
                  </a:cubicBezTo>
                  <a:cubicBezTo>
                    <a:pt x="982682" y="781717"/>
                    <a:pt x="981539" y="686276"/>
                    <a:pt x="989064" y="591312"/>
                  </a:cubicBezTo>
                  <a:cubicBezTo>
                    <a:pt x="998970" y="465296"/>
                    <a:pt x="981730" y="160211"/>
                    <a:pt x="115851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A5761FD8-9CFD-4F5A-AB69-F179306BC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127" name="Graphic 157">
              <a:extLst>
                <a:ext uri="{FF2B5EF4-FFF2-40B4-BE49-F238E27FC236}">
                  <a16:creationId xmlns:a16="http://schemas.microsoft.com/office/drawing/2014/main" id="{853A7FDC-72AB-4F06-8A0A-EE5BE087D7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4F1A41BD-2192-490D-9C88-AB9D242927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C2F4F134-CBCA-4B59-8D8A-AEF12063F7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6399BC90-16E2-4AAD-9BB1-6FECCA22B7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393E4470-E7B4-49CF-9EEF-4F40E31F36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E25ED4C5-C452-433A-9E42-979F52F8B8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40B2D17D-9313-4262-BB14-4030DE2915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33B17B98-027F-4155-A5F5-FED5D0F73C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01EB1739-4A5E-4811-8CCC-6E261D2921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1" name="Tytuł 1">
            <a:extLst>
              <a:ext uri="{FF2B5EF4-FFF2-40B4-BE49-F238E27FC236}">
                <a16:creationId xmlns:a16="http://schemas.microsoft.com/office/drawing/2014/main" id="{067B04D1-6817-4C17-B2A6-90AC9FD68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28" y="111599"/>
            <a:ext cx="10515600" cy="1121373"/>
          </a:xfrm>
        </p:spPr>
        <p:txBody>
          <a:bodyPr>
            <a:noAutofit/>
          </a:bodyPr>
          <a:lstStyle/>
          <a:p>
            <a:pPr algn="ctr"/>
            <a:r>
              <a:rPr lang="pl-PL" sz="5400" b="1" dirty="0">
                <a:ln>
                  <a:solidFill>
                    <a:srgbClr val="FFFF00"/>
                  </a:solidFill>
                </a:ln>
                <a:solidFill>
                  <a:srgbClr val="92D050"/>
                </a:solidFill>
                <a:latin typeface="Monotype Corsiva" panose="03010101010201010101" pitchFamily="66" charset="0"/>
                <a:cs typeface="Posterama"/>
              </a:rPr>
              <a:t>WYCHODZENIE BUTÓW ZA PRÓG</a:t>
            </a:r>
            <a:endParaRPr lang="pl-PL" sz="5400" b="1" dirty="0">
              <a:ln>
                <a:solidFill>
                  <a:srgbClr val="FFFF00"/>
                </a:solidFill>
              </a:ln>
              <a:solidFill>
                <a:srgbClr val="92D050"/>
              </a:solidFill>
              <a:latin typeface="Monotype Corsiva" panose="03010101010201010101" pitchFamily="66" charset="0"/>
              <a:cs typeface="David"/>
            </a:endParaRPr>
          </a:p>
        </p:txBody>
      </p:sp>
      <p:sp>
        <p:nvSpPr>
          <p:cNvPr id="62" name="Symbol zastępczy zawartości 2">
            <a:extLst>
              <a:ext uri="{FF2B5EF4-FFF2-40B4-BE49-F238E27FC236}">
                <a16:creationId xmlns:a16="http://schemas.microsoft.com/office/drawing/2014/main" id="{71853967-B202-4C2C-A288-AD0EDEC83F84}"/>
              </a:ext>
            </a:extLst>
          </p:cNvPr>
          <p:cNvSpPr txBox="1">
            <a:spLocks/>
          </p:cNvSpPr>
          <p:nvPr/>
        </p:nvSpPr>
        <p:spPr>
          <a:xfrm>
            <a:off x="513112" y="2101610"/>
            <a:ext cx="10772527" cy="34185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venir Next LT Pro" panose="020B0504020202020204" pitchFamily="34" charset="0"/>
              <a:buNone/>
            </a:pPr>
            <a:r>
              <a:rPr lang="pl-PL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Segoe Script" panose="030B0504020000000003" pitchFamily="66" charset="0"/>
              </a:rPr>
              <a:t>Osoba, której but, </a:t>
            </a:r>
          </a:p>
          <a:p>
            <a:pPr marL="0" indent="0" algn="ctr">
              <a:buFont typeface="Avenir Next LT Pro" panose="020B0504020202020204" pitchFamily="34" charset="0"/>
              <a:buNone/>
            </a:pPr>
            <a:r>
              <a:rPr lang="pl-PL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Segoe Script" panose="030B0504020000000003" pitchFamily="66" charset="0"/>
              </a:rPr>
              <a:t>jako pierwszy dotknie progu,</a:t>
            </a:r>
          </a:p>
          <a:p>
            <a:pPr marL="0" indent="0" algn="ctr">
              <a:buFont typeface="Avenir Next LT Pro" panose="020B0504020202020204" pitchFamily="34" charset="0"/>
              <a:buNone/>
            </a:pPr>
            <a:r>
              <a:rPr lang="pl-PL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Segoe Script" panose="030B0504020000000003" pitchFamily="66" charset="0"/>
              </a:rPr>
              <a:t> może liczyć na szybki ożenek.</a:t>
            </a:r>
          </a:p>
        </p:txBody>
      </p:sp>
    </p:spTree>
    <p:extLst>
      <p:ext uri="{BB962C8B-B14F-4D97-AF65-F5344CB8AC3E}">
        <p14:creationId xmlns:p14="http://schemas.microsoft.com/office/powerpoint/2010/main" val="47791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6C9BE8-4FA2-452F-9F58-D6282EB7E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369" y="365125"/>
            <a:ext cx="10242431" cy="1339940"/>
          </a:xfrm>
        </p:spPr>
        <p:txBody>
          <a:bodyPr>
            <a:normAutofit/>
          </a:bodyPr>
          <a:lstStyle/>
          <a:p>
            <a:pPr algn="ctr"/>
            <a:r>
              <a:rPr lang="pl-PL" sz="6000" b="1" dirty="0">
                <a:latin typeface="Monotype Corsiva" panose="03010101010201010101" pitchFamily="66" charset="0"/>
                <a:cs typeface="Posterama"/>
              </a:rPr>
              <a:t>RZUCANIE BUTEM ZA SIEBIE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B0C2F34-7975-4916-BC04-E70A2C039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4910" y="1875693"/>
            <a:ext cx="8484322" cy="40550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pl-PL" sz="4800" b="1" dirty="0"/>
              <a:t>Jeśli but upadnie czubkiem </a:t>
            </a:r>
            <a:endParaRPr lang="pl-PL" b="1" dirty="0"/>
          </a:p>
          <a:p>
            <a:pPr marL="0" indent="0" algn="ctr">
              <a:buNone/>
            </a:pPr>
            <a:r>
              <a:rPr lang="pl-PL" sz="4800" b="1" dirty="0"/>
              <a:t>w stronę drzwi, </a:t>
            </a:r>
            <a:endParaRPr lang="pl-PL" b="1" dirty="0"/>
          </a:p>
          <a:p>
            <a:pPr marL="0" indent="0" algn="ctr">
              <a:buNone/>
            </a:pPr>
            <a:r>
              <a:rPr lang="pl-PL" sz="4800" b="1" dirty="0"/>
              <a:t>czeka nas rychły ślub.</a:t>
            </a:r>
            <a:endParaRPr lang="pl-PL" b="1" dirty="0"/>
          </a:p>
        </p:txBody>
      </p:sp>
      <p:pic>
        <p:nvPicPr>
          <p:cNvPr id="4" name="Obraz 6" descr="Obraz zawierający obuwie, odzież, para, stół&#10;&#10;Opis wygenerowany automatycznie">
            <a:extLst>
              <a:ext uri="{FF2B5EF4-FFF2-40B4-BE49-F238E27FC236}">
                <a16:creationId xmlns:a16="http://schemas.microsoft.com/office/drawing/2014/main" id="{B7FC0C3D-89EA-4D20-88F1-752FEDDC9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84" y="2935492"/>
            <a:ext cx="4618893" cy="34597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318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omo Alcançar o Sucesso em sua Empresa Através da Numerologia | Soul Brasil  Magazin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3"/>
          <a:stretch/>
        </p:blipFill>
        <p:spPr bwMode="auto">
          <a:xfrm>
            <a:off x="174172" y="246743"/>
            <a:ext cx="5036457" cy="28330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EABAE0F5-1387-40D3-820D-46D253032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14" y="611868"/>
            <a:ext cx="6056086" cy="1428506"/>
          </a:xfrm>
        </p:spPr>
        <p:txBody>
          <a:bodyPr>
            <a:noAutofit/>
          </a:bodyPr>
          <a:lstStyle/>
          <a:p>
            <a:pPr algn="ctr"/>
            <a:r>
              <a:rPr lang="pl-PL" sz="4800" b="1" dirty="0">
                <a:ln w="28575">
                  <a:solidFill>
                    <a:schemeClr val="tx1"/>
                  </a:solidFill>
                </a:ln>
                <a:solidFill>
                  <a:schemeClr val="tx1"/>
                </a:solidFill>
                <a:latin typeface="Monotype Corsiva" panose="03010101010201010101" pitchFamily="66" charset="0"/>
                <a:cs typeface="Posterama"/>
              </a:rPr>
              <a:t>WYKORZYSTANIE SYMBOLIKI </a:t>
            </a:r>
            <a:br>
              <a:rPr lang="pl-PL" sz="4800" b="1" dirty="0">
                <a:ln w="28575">
                  <a:solidFill>
                    <a:schemeClr val="tx1"/>
                  </a:solidFill>
                </a:ln>
                <a:solidFill>
                  <a:schemeClr val="tx1"/>
                </a:solidFill>
                <a:latin typeface="Monotype Corsiva" panose="03010101010201010101" pitchFamily="66" charset="0"/>
                <a:cs typeface="Posterama"/>
              </a:rPr>
            </a:br>
            <a:r>
              <a:rPr lang="pl-PL" sz="4800" b="1" dirty="0">
                <a:ln w="28575">
                  <a:solidFill>
                    <a:schemeClr val="tx1"/>
                  </a:solidFill>
                </a:ln>
                <a:solidFill>
                  <a:schemeClr val="tx1"/>
                </a:solidFill>
                <a:latin typeface="Monotype Corsiva" panose="03010101010201010101" pitchFamily="66" charset="0"/>
                <a:cs typeface="Posterama"/>
              </a:rPr>
              <a:t>CYFR DATY URODZIN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D8C60F-C6D8-4AF9-924E-0848F0877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371" y="3069769"/>
            <a:ext cx="10976429" cy="347617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pl-PL" sz="54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Monotype Corsiva" panose="03010101010201010101" pitchFamily="66" charset="0"/>
              </a:rPr>
              <a:t>Podstawą wyliczeń jest data urodzenia. Należy kolejno sumować cyfry tworzące pełną datę, otrzymana cyfra stanie się podstawą wróżby.</a:t>
            </a:r>
            <a:endParaRPr lang="pl-PL" sz="3200" b="1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01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ExploreVTI">
  <a:themeElements>
    <a:clrScheme name="AnalogousFromRegularSeedLeftStep">
      <a:dk1>
        <a:srgbClr val="000000"/>
      </a:dk1>
      <a:lt1>
        <a:srgbClr val="FFFFFF"/>
      </a:lt1>
      <a:dk2>
        <a:srgbClr val="37211F"/>
      </a:dk2>
      <a:lt2>
        <a:srgbClr val="E2E4E8"/>
      </a:lt2>
      <a:accent1>
        <a:srgbClr val="C3954D"/>
      </a:accent1>
      <a:accent2>
        <a:srgbClr val="B1523B"/>
      </a:accent2>
      <a:accent3>
        <a:srgbClr val="C34D67"/>
      </a:accent3>
      <a:accent4>
        <a:srgbClr val="B13B87"/>
      </a:accent4>
      <a:accent5>
        <a:srgbClr val="BC4DC3"/>
      </a:accent5>
      <a:accent6>
        <a:srgbClr val="793BB1"/>
      </a:accent6>
      <a:hlink>
        <a:srgbClr val="3F71BF"/>
      </a:hlink>
      <a:folHlink>
        <a:srgbClr val="7F7F7F"/>
      </a:folHlink>
    </a:clrScheme>
    <a:fontScheme name="Custom 23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loreVTI" id="{157DDAE2-BFCD-43FD-9602-E5EFEAD66DC3}" vid="{04B6EBF8-4645-4305-9753-050B4204785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0A4DE14064BC9459C34BC0EA82FE5D9" ma:contentTypeVersion="3" ma:contentTypeDescription="Utwórz nowy dokument." ma:contentTypeScope="" ma:versionID="d8c349caecb9bbfd4de8c9c90930f7bc">
  <xsd:schema xmlns:xsd="http://www.w3.org/2001/XMLSchema" xmlns:xs="http://www.w3.org/2001/XMLSchema" xmlns:p="http://schemas.microsoft.com/office/2006/metadata/properties" xmlns:ns2="473b1949-f916-4959-8f6c-e3a72165e717" targetNamespace="http://schemas.microsoft.com/office/2006/metadata/properties" ma:root="true" ma:fieldsID="d091de38dda4e1c6e96ad6eb70d7dc5c" ns2:_="">
    <xsd:import namespace="473b1949-f916-4959-8f6c-e3a72165e7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3b1949-f916-4959-8f6c-e3a72165e7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69175EF-E435-455B-8F69-7935B0BA4CD6}"/>
</file>

<file path=customXml/itemProps2.xml><?xml version="1.0" encoding="utf-8"?>
<ds:datastoreItem xmlns:ds="http://schemas.openxmlformats.org/officeDocument/2006/customXml" ds:itemID="{1DA0BD1B-7FA3-4BA0-A0AF-2F0A7C52FBAE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C523DE82-F836-45C0-9834-DA130CE1424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524</Words>
  <Application>Microsoft Office PowerPoint</Application>
  <PresentationFormat>Panoramiczny</PresentationFormat>
  <Paragraphs>96</Paragraphs>
  <Slides>30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31" baseType="lpstr">
      <vt:lpstr>ExploreVTI</vt:lpstr>
      <vt:lpstr>Andrzejki</vt:lpstr>
      <vt:lpstr>Prezentacja programu PowerPoint</vt:lpstr>
      <vt:lpstr>Prezentacja programu PowerPoint</vt:lpstr>
      <vt:lpstr>LANIE WOSKU PRZEZ DZIURKĘ  OD KLUCZA</vt:lpstr>
      <vt:lpstr>Prezentacja programu PowerPoint</vt:lpstr>
      <vt:lpstr>OBIERANIE JABŁKA</vt:lpstr>
      <vt:lpstr>WYCHODZENIE BUTÓW ZA PRÓG</vt:lpstr>
      <vt:lpstr>RZUCANIE BUTEM ZA SIEBIE</vt:lpstr>
      <vt:lpstr>WYKORZYSTANIE SYMBOLIKI  CYFR DATY URODZIN</vt:lpstr>
      <vt:lpstr>1 – SYMBOL SŁOŃCA</vt:lpstr>
      <vt:lpstr>2- SYMBOL KSIĘŻYCA</vt:lpstr>
      <vt:lpstr>3- SYMBOL JOWISZA</vt:lpstr>
      <vt:lpstr>4 – ZWIĄZANA JEST Z URANEM</vt:lpstr>
      <vt:lpstr>5 – SYMBOL MERKUREGO</vt:lpstr>
      <vt:lpstr>6 – SYMBOL WENUS</vt:lpstr>
      <vt:lpstr>7 – SYMBOL NEPTUNA</vt:lpstr>
      <vt:lpstr>8 – SYMBOL SATURNA</vt:lpstr>
      <vt:lpstr>9 – SYMBOL MARSA</vt:lpstr>
      <vt:lpstr>WRÓŻBY  Z TALERZAMI</vt:lpstr>
      <vt:lpstr>WRÓŻBY Z TALERZAMI</vt:lpstr>
      <vt:lpstr>Prezentacja programu PowerPoint</vt:lpstr>
      <vt:lpstr>WRÓŻBY  Z KUBKAMI</vt:lpstr>
      <vt:lpstr>KUBKI PRZYSZŁOŚCI</vt:lpstr>
      <vt:lpstr>WRÓŻBY Z ZAPAŁKAMI</vt:lpstr>
      <vt:lpstr>WRÓŻBA Z ZAPAŁKI</vt:lpstr>
      <vt:lpstr>WRÓŻBY ZE SZPILKAMI</vt:lpstr>
      <vt:lpstr>SZPILKA PRAWDY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</dc:title>
  <dc:creator>WWW</dc:creator>
  <cp:lastModifiedBy>Ania</cp:lastModifiedBy>
  <cp:revision>598</cp:revision>
  <dcterms:created xsi:type="dcterms:W3CDTF">2020-11-18T16:50:10Z</dcterms:created>
  <dcterms:modified xsi:type="dcterms:W3CDTF">2020-11-26T19:19:37Z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0x01010040A4DE14064BC9459C34BC0EA82FE5D9</vt:lpwstr>
  </property>
</Properties>
</file>