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7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0" r:id="rId5"/>
    <p:sldId id="264" r:id="rId6"/>
    <p:sldId id="265" r:id="rId7"/>
    <p:sldId id="262" r:id="rId8"/>
    <p:sldId id="267" r:id="rId9"/>
    <p:sldId id="266" r:id="rId10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CFD4D7-6F0E-4D02-A6F1-2735353F0255}" v="778" dt="2021-11-11T19:43:43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1758E62-2E74-4D13-9BE0-B7698644B9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4EC5A7B-8E71-4543-905E-7FECF29C82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DC152-57AE-48FC-AD7A-25A659D6A174}" type="datetime1">
              <a:rPr lang="pl-PL" smtClean="0"/>
              <a:pPr/>
              <a:t>24.11.2021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B6F8F1A-22FE-4294-8293-B0C09D98FC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871D7B1-6FD5-4FB5-B15F-3CE6418A7F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293F6-8D19-4B63-ABF6-5DECA470499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516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1BD25-1A5A-442B-8D33-577184CE43BD}" type="datetime1">
              <a:rPr lang="pl-PL" smtClean="0"/>
              <a:pPr/>
              <a:t>24.11.2021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9CBFC-FC29-47F3-BD94-FF989B103499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77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CBFC-FC29-47F3-BD94-FF989B103499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04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2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7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4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9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3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5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32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2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6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4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1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0" r:id="rId6"/>
    <p:sldLayoutId id="2147483736" r:id="rId7"/>
    <p:sldLayoutId id="2147483737" r:id="rId8"/>
    <p:sldLayoutId id="2147483738" r:id="rId9"/>
    <p:sldLayoutId id="2147483739" r:id="rId10"/>
    <p:sldLayoutId id="214748374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8929" y="639097"/>
            <a:ext cx="6253317" cy="3686015"/>
          </a:xfrm>
        </p:spPr>
        <p:txBody>
          <a:bodyPr rtlCol="0">
            <a:normAutofit fontScale="90000"/>
          </a:bodyPr>
          <a:lstStyle/>
          <a:p>
            <a:r>
              <a:rPr lang="pl-PL" dirty="0">
                <a:latin typeface="Arial"/>
                <a:cs typeface="Arial"/>
              </a:rPr>
              <a:t>Wycieczka autokarowa Dolina bobrów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93" y="4672739"/>
            <a:ext cx="6883863" cy="21890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endParaRPr lang="pl-PL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r>
              <a:rPr lang="pl-PL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Opracowała: Kamila P.-O.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0C4E1D15-4AB5-4988-A289-97E85C7EC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6776"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rgbClr val="3C3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D5CB0C-9326-4D1C-B273-CE672F8C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Arial"/>
                <a:cs typeface="Arial"/>
              </a:rPr>
              <a:t>Dzieci tworzą kaczuszki wyplatając je z sianka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45C2633-AD4D-4F37-A286-5A53CC81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9202"/>
          <a:stretch/>
        </p:blipFill>
        <p:spPr>
          <a:xfrm>
            <a:off x="20" y="-3"/>
            <a:ext cx="2980924" cy="481193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1700280-5D9A-49C9-85CD-5DF5DCFC9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9202"/>
          <a:stretch/>
        </p:blipFill>
        <p:spPr>
          <a:xfrm>
            <a:off x="6142933" y="-12280"/>
            <a:ext cx="2980944" cy="481192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25460FF-7A7A-4FA3-9809-FDE527509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9243"/>
          <a:stretch/>
        </p:blipFill>
        <p:spPr>
          <a:xfrm>
            <a:off x="3117285" y="10"/>
            <a:ext cx="2980944" cy="480973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4C504AA-131C-4AA7-9D2F-3116FD77D9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9243"/>
          <a:stretch/>
        </p:blipFill>
        <p:spPr>
          <a:xfrm>
            <a:off x="9211056" y="1"/>
            <a:ext cx="2980944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39D45-4EE9-482C-9F85-05E76828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 pomieszczeniu oglądają ręcznie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wykonane ozdoby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z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siana oraz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s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łomy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AE8353F-3EE5-4CF6-975B-19A19A58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80" y="640080"/>
            <a:ext cx="2026539" cy="36027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A8A11A-E0A0-4672-A17E-32CC5B422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90558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767567B0-2AB5-4EA5-9601-943031B69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997" y="640080"/>
            <a:ext cx="2026539" cy="360273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2D7FC5-B427-4FF7-8FC7-9DA3C276D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87975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45FFF281-212A-4535-B2F6-8C3448D92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411" y="640080"/>
            <a:ext cx="2026539" cy="36027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150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rgbClr val="2E5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FAD5E-FDE7-4C2A-8887-B159F4CC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Arial"/>
                <a:cs typeface="Arial"/>
              </a:rPr>
              <a:t>Dzieci są zadowolone z ich twórczej pracy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F6408FE-F1E6-4261-90D9-EDE4118D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3"/>
          <a:stretch/>
        </p:blipFill>
        <p:spPr>
          <a:xfrm>
            <a:off x="4" y="10"/>
            <a:ext cx="3987103" cy="483935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073555-678F-47AB-A224-7AC3F7CF0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4080083" y="-509"/>
            <a:ext cx="4025669" cy="48393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0DD804D-D4D6-4A72-AB0C-417E65EB24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8198728" y="1965"/>
            <a:ext cx="3993268" cy="4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D9F80-937A-43A6-8B1F-1F0D8E4C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Dzieci oglądają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kolejne wiejskie pomieszczenie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,</a:t>
            </a:r>
            <a:br>
              <a:rPr lang="en-US" sz="3200" dirty="0">
                <a:latin typeface="Arial"/>
              </a:rPr>
            </a:b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 którym będą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robić masło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oraz twaróg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9506428-E31D-4760-B0F9-AD6E866C2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-1" y="-4"/>
            <a:ext cx="4007175" cy="424281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D3E7CF-FEF0-4461-8725-BD4D2786A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1"/>
          <a:stretch/>
        </p:blipFill>
        <p:spPr>
          <a:xfrm>
            <a:off x="4095513" y="-1890"/>
            <a:ext cx="4000972" cy="42428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FD87D88-E246-41F5-84C0-88387331F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8184824" y="2"/>
            <a:ext cx="4007175" cy="42428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106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rgbClr val="313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0C19C-1F10-4B57-B325-77E468FB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33820" cy="16464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Dzieci wykonują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produkty pochodzące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z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mleka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 uważnie słuchają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o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produktach produkowanych na wsi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Uczą się o narzędziach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niezbędnych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do wykonywania ręcznie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masła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oraz twarogu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jak dawniej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5B35607-49AB-4A60-A8B0-24B107EFF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9202"/>
          <a:stretch/>
        </p:blipFill>
        <p:spPr>
          <a:xfrm>
            <a:off x="20" y="-3"/>
            <a:ext cx="2980924" cy="481193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27EF4F0-4EEC-4C1F-865C-50A827E76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9202"/>
          <a:stretch/>
        </p:blipFill>
        <p:spPr>
          <a:xfrm>
            <a:off x="3070352" y="10"/>
            <a:ext cx="2980944" cy="481192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92A01E5-9D83-4BF8-B7F4-750943C3B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9243"/>
          <a:stretch/>
        </p:blipFill>
        <p:spPr>
          <a:xfrm>
            <a:off x="6140704" y="10"/>
            <a:ext cx="2980944" cy="480973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F7265D-45C7-4069-AAC3-7860D1F45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9243"/>
          <a:stretch/>
        </p:blipFill>
        <p:spPr>
          <a:xfrm>
            <a:off x="9211056" y="1"/>
            <a:ext cx="2980944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1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rgbClr val="513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9B7D3-C03E-4753-8705-D0A8A514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Dzieci wyobrażają sobie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jak wygląda prawdziwe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dojenie krowy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E138A0D-9405-4F0C-941F-5B54BE2C1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9202"/>
          <a:stretch/>
        </p:blipFill>
        <p:spPr>
          <a:xfrm>
            <a:off x="20" y="-3"/>
            <a:ext cx="2980924" cy="481193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D127AB-9997-4726-B611-B391C6893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9202"/>
          <a:stretch/>
        </p:blipFill>
        <p:spPr>
          <a:xfrm>
            <a:off x="3070352" y="10"/>
            <a:ext cx="2980944" cy="481192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B847F29-0087-44BB-8737-3576BED57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9243"/>
          <a:stretch/>
        </p:blipFill>
        <p:spPr>
          <a:xfrm>
            <a:off x="6140704" y="10"/>
            <a:ext cx="2980944" cy="480973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F8555F8-231E-4E4B-A74A-1815031844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9243"/>
          <a:stretch/>
        </p:blipFill>
        <p:spPr>
          <a:xfrm>
            <a:off x="9211056" y="1"/>
            <a:ext cx="2980944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2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rgbClr val="36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F16C7-75AA-415A-A3BF-EF30922A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Dzieci spacerują po pięknym terenie rekreacyjno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- </a:t>
            </a:r>
            <a:r>
              <a:rPr lang="pl-PL" sz="2800" dirty="0">
                <a:solidFill>
                  <a:schemeClr val="bg1"/>
                </a:solidFill>
                <a:latin typeface="Arial"/>
                <a:cs typeface="Arial"/>
              </a:rPr>
              <a:t>wypoczynkowym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D60A83-2365-48F7-A226-146EF89E1C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3"/>
          <a:stretch/>
        </p:blipFill>
        <p:spPr>
          <a:xfrm>
            <a:off x="4" y="10"/>
            <a:ext cx="3987103" cy="483935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25E6427-A62D-42CC-9EFD-3C5F88FAA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4080083" y="-509"/>
            <a:ext cx="4025669" cy="483936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2500062-68D8-455E-A2E4-205E64721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8198728" y="1965"/>
            <a:ext cx="3993268" cy="4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rgbClr val="3B3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42590-BB7E-4F8E-ADD8-62CEB533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Arial"/>
                <a:cs typeface="Arial"/>
              </a:rPr>
              <a:t>Wycieczkę zaliczamy do bardzo udanych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:)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DAE1188-4DB9-4E0F-9F41-7371CD2FE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3"/>
          <a:stretch/>
        </p:blipFill>
        <p:spPr>
          <a:xfrm>
            <a:off x="4" y="10"/>
            <a:ext cx="3987103" cy="483935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A77B5065-5A9F-4DB9-84A0-620D27BA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4080083" y="-509"/>
            <a:ext cx="4025669" cy="483936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288CB7D-1374-4168-AC7E-A31523C4F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8198728" y="1965"/>
            <a:ext cx="3993268" cy="4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41</TotalTime>
  <Words>108</Words>
  <Application>Microsoft Office PowerPoint</Application>
  <PresentationFormat>Panoramiczny</PresentationFormat>
  <Paragraphs>15</Paragraphs>
  <Slides>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Univers</vt:lpstr>
      <vt:lpstr>Univers Condensed</vt:lpstr>
      <vt:lpstr>RetrospectVTI</vt:lpstr>
      <vt:lpstr>Wycieczka autokarowa Dolina bobrów</vt:lpstr>
      <vt:lpstr>Dzieci tworzą kaczuszki wyplatając je z sianka.</vt:lpstr>
      <vt:lpstr>W pomieszczeniu oglądają ręcznie wykonane ozdoby z siana oraz słomy.</vt:lpstr>
      <vt:lpstr>Dzieci są zadowolone z ich twórczej pracy.</vt:lpstr>
      <vt:lpstr>Dzieci oglądają kolejne wiejskie pomieszczenie, w którym będą robić masło oraz twaróg.</vt:lpstr>
      <vt:lpstr>Dzieci wykonują produkty pochodzące z mleka, uważnie słuchają o produktach produkowanych na wsi. Uczą się o narzędziach niezbędnych do wykonywania ręcznie masła oraz twarogu jak dawniej.</vt:lpstr>
      <vt:lpstr>Dzieci wyobrażają sobie jak wygląda prawdziwe dojenie krowy.</vt:lpstr>
      <vt:lpstr>Dzieci spacerują po pięknym terenie rekreacyjno - wypoczynkowym.</vt:lpstr>
      <vt:lpstr>Wycieczkę zaliczamy do bardzo udanych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Milena Maliszewska</dc:creator>
  <cp:lastModifiedBy>Milena Maliszewska</cp:lastModifiedBy>
  <cp:revision>183</cp:revision>
  <dcterms:created xsi:type="dcterms:W3CDTF">2021-11-11T19:10:37Z</dcterms:created>
  <dcterms:modified xsi:type="dcterms:W3CDTF">2021-11-24T09:27:30Z</dcterms:modified>
</cp:coreProperties>
</file>