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66" r:id="rId4"/>
    <p:sldId id="268" r:id="rId5"/>
  </p:sldIdLst>
  <p:sldSz cx="9144000" cy="6858000" type="screen4x3"/>
  <p:notesSz cx="6858000" cy="9144000"/>
  <p:photoAlbum layout="2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E6B8-A637-4EA5-9AB2-1B4FF17CC38A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F20B-D899-4536-9AD7-A7BD97335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E6B8-A637-4EA5-9AB2-1B4FF17CC38A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F20B-D899-4536-9AD7-A7BD97335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E6B8-A637-4EA5-9AB2-1B4FF17CC38A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F20B-D899-4536-9AD7-A7BD97335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E6B8-A637-4EA5-9AB2-1B4FF17CC38A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F20B-D899-4536-9AD7-A7BD97335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E6B8-A637-4EA5-9AB2-1B4FF17CC38A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F20B-D899-4536-9AD7-A7BD97335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E6B8-A637-4EA5-9AB2-1B4FF17CC38A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F20B-D899-4536-9AD7-A7BD97335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E6B8-A637-4EA5-9AB2-1B4FF17CC38A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F20B-D899-4536-9AD7-A7BD97335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E6B8-A637-4EA5-9AB2-1B4FF17CC38A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F20B-D899-4536-9AD7-A7BD97335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E6B8-A637-4EA5-9AB2-1B4FF17CC38A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F20B-D899-4536-9AD7-A7BD97335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E6B8-A637-4EA5-9AB2-1B4FF17CC38A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F20B-D899-4536-9AD7-A7BD97335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E6B8-A637-4EA5-9AB2-1B4FF17CC38A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F20B-D899-4536-9AD7-A7BD97335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E6B8-A637-4EA5-9AB2-1B4FF17CC38A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F20B-D899-4536-9AD7-A7BD9733532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334468"/>
          </a:xfrm>
        </p:spPr>
        <p:txBody>
          <a:bodyPr>
            <a:normAutofit fontScale="90000"/>
          </a:bodyPr>
          <a:lstStyle/>
          <a:p>
            <a:r>
              <a:rPr lang="pl-PL" dirty="0"/>
              <a:t>NASZ KALENDARZ ADWENTOWY</a:t>
            </a:r>
            <a:br>
              <a:rPr lang="pl-PL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100" dirty="0"/>
              <a:t>Kamila Pasternak - Opalko</a:t>
            </a:r>
            <a:br>
              <a:rPr lang="pl-PL" dirty="0"/>
            </a:br>
            <a:endParaRPr lang="pl-PL" dirty="0"/>
          </a:p>
        </p:txBody>
      </p:sp>
      <p:pic>
        <p:nvPicPr>
          <p:cNvPr id="4" name="Picture 3" descr="20211130_104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6228184" cy="41508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130_1028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8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211130_10311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72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1008112"/>
          </a:xfrm>
        </p:spPr>
        <p:txBody>
          <a:bodyPr>
            <a:noAutofit/>
          </a:bodyPr>
          <a:lstStyle/>
          <a:p>
            <a:r>
              <a:rPr lang="pl-PL" sz="3200" dirty="0"/>
              <a:t>Dzieci przyklejają pomalowane rolki i tworzą z nich choinkę.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130_1032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8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211130_10423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5400000">
            <a:off x="3759909" y="1792819"/>
            <a:ext cx="6016669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152128"/>
          </a:xfrm>
        </p:spPr>
        <p:txBody>
          <a:bodyPr>
            <a:normAutofit/>
          </a:bodyPr>
          <a:lstStyle/>
          <a:p>
            <a:r>
              <a:rPr lang="pl-PL" sz="3200" dirty="0"/>
              <a:t>Dzieci wykonały choinkę i ozdabiają ją pomponami i guzikami.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201_1341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8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211201_13411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72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052736"/>
          </a:xfrm>
        </p:spPr>
        <p:txBody>
          <a:bodyPr>
            <a:normAutofit/>
          </a:bodyPr>
          <a:lstStyle/>
          <a:p>
            <a:r>
              <a:rPr lang="pl-PL" sz="3200" dirty="0"/>
              <a:t>Dzieci wykonały własny kalendarz adwentowy.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</Words>
  <Application>Microsoft Office PowerPoint</Application>
  <PresentationFormat>Pokaz na ekranie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NASZ KALENDARZ ADWENTOWY          Kamila Pasternak - Opalko </vt:lpstr>
      <vt:lpstr>Dzieci przyklejają pomalowane rolki i tworzą z nich choinkę.</vt:lpstr>
      <vt:lpstr>Dzieci wykonały choinkę i ozdabiają ją pomponami i guzikami.</vt:lpstr>
      <vt:lpstr>Dzieci wykonały własny kalendarz adwentowy.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 KALENDARZ ADWENTOWY          Kamila Pasternak - Opalko</dc:title>
  <dc:creator>Kamila Pasternak</dc:creator>
  <cp:lastModifiedBy>Milena Maliszewska</cp:lastModifiedBy>
  <cp:revision>4</cp:revision>
  <dcterms:created xsi:type="dcterms:W3CDTF">2022-01-10T20:05:16Z</dcterms:created>
  <dcterms:modified xsi:type="dcterms:W3CDTF">2022-01-12T08:56:22Z</dcterms:modified>
</cp:coreProperties>
</file>