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88CC7-7DBA-4295-B875-0822742548E9}" v="546" dt="2021-03-17T15:41:29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K" userId="909a81c9c72c40ad" providerId="Windows Live" clId="Web-{C9B88CC7-7DBA-4295-B875-0822742548E9}"/>
    <pc:docChg chg="addSld delSld modSld addMainMaster delMainMaster">
      <pc:chgData name="Julia K" userId="909a81c9c72c40ad" providerId="Windows Live" clId="Web-{C9B88CC7-7DBA-4295-B875-0822742548E9}" dt="2021-03-17T15:42:44.220" v="317"/>
      <pc:docMkLst>
        <pc:docMk/>
      </pc:docMkLst>
      <pc:sldChg chg="addSp delSp modSp mod setBg modClrScheme setClrOvrMap chgLayout">
        <pc:chgData name="Julia K" userId="909a81c9c72c40ad" providerId="Windows Live" clId="Web-{C9B88CC7-7DBA-4295-B875-0822742548E9}" dt="2021-03-17T15:42:34.454" v="316"/>
        <pc:sldMkLst>
          <pc:docMk/>
          <pc:sldMk cId="650317164" sldId="256"/>
        </pc:sldMkLst>
        <pc:spChg chg="mod">
          <ac:chgData name="Julia K" userId="909a81c9c72c40ad" providerId="Windows Live" clId="Web-{C9B88CC7-7DBA-4295-B875-0822742548E9}" dt="2021-03-17T15:42:34.454" v="316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ulia K" userId="909a81c9c72c40ad" providerId="Windows Live" clId="Web-{C9B88CC7-7DBA-4295-B875-0822742548E9}" dt="2021-03-17T15:42:34.454" v="316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Julia K" userId="909a81c9c72c40ad" providerId="Windows Live" clId="Web-{C9B88CC7-7DBA-4295-B875-0822742548E9}" dt="2021-03-17T14:30:58.776" v="54"/>
          <ac:spMkLst>
            <pc:docMk/>
            <pc:sldMk cId="650317164" sldId="256"/>
            <ac:spMk id="9" creationId="{87CC2527-562A-4F69-B487-4371E5B243E7}"/>
          </ac:spMkLst>
        </pc:spChg>
        <pc:spChg chg="add del">
          <ac:chgData name="Julia K" userId="909a81c9c72c40ad" providerId="Windows Live" clId="Web-{C9B88CC7-7DBA-4295-B875-0822742548E9}" dt="2021-03-17T15:42:34.454" v="316"/>
          <ac:spMkLst>
            <pc:docMk/>
            <pc:sldMk cId="650317164" sldId="256"/>
            <ac:spMk id="13" creationId="{657F69E0-C4B0-4BEC-A689-4F8D877F05D4}"/>
          </ac:spMkLst>
        </pc:spChg>
        <pc:spChg chg="add del">
          <ac:chgData name="Julia K" userId="909a81c9c72c40ad" providerId="Windows Live" clId="Web-{C9B88CC7-7DBA-4295-B875-0822742548E9}" dt="2021-03-17T15:42:34.454" v="316"/>
          <ac:spMkLst>
            <pc:docMk/>
            <pc:sldMk cId="650317164" sldId="256"/>
            <ac:spMk id="14" creationId="{9F6380B4-6A1C-481E-8408-B4E6C75B9B81}"/>
          </ac:spMkLst>
        </pc:spChg>
        <pc:spChg chg="add del">
          <ac:chgData name="Julia K" userId="909a81c9c72c40ad" providerId="Windows Live" clId="Web-{C9B88CC7-7DBA-4295-B875-0822742548E9}" dt="2021-03-17T14:30:58.698" v="53"/>
          <ac:spMkLst>
            <pc:docMk/>
            <pc:sldMk cId="650317164" sldId="256"/>
            <ac:spMk id="16" creationId="{85CB65D0-496F-4797-A015-C85839E35D1A}"/>
          </ac:spMkLst>
        </pc:spChg>
        <pc:spChg chg="add del">
          <ac:chgData name="Julia K" userId="909a81c9c72c40ad" providerId="Windows Live" clId="Web-{C9B88CC7-7DBA-4295-B875-0822742548E9}" dt="2021-03-17T14:30:58.698" v="53"/>
          <ac:spMkLst>
            <pc:docMk/>
            <pc:sldMk cId="650317164" sldId="256"/>
            <ac:spMk id="18" creationId="{95D2C779-8883-4E5F-A170-0F464918C1B7}"/>
          </ac:spMkLst>
        </pc:spChg>
        <pc:spChg chg="add">
          <ac:chgData name="Julia K" userId="909a81c9c72c40ad" providerId="Windows Live" clId="Web-{C9B88CC7-7DBA-4295-B875-0822742548E9}" dt="2021-03-17T15:42:34.454" v="316"/>
          <ac:spMkLst>
            <pc:docMk/>
            <pc:sldMk cId="650317164" sldId="256"/>
            <ac:spMk id="19" creationId="{8A95209C-5275-4E15-8EA7-7F42980ABF2D}"/>
          </ac:spMkLst>
        </pc:spChg>
        <pc:spChg chg="add">
          <ac:chgData name="Julia K" userId="909a81c9c72c40ad" providerId="Windows Live" clId="Web-{C9B88CC7-7DBA-4295-B875-0822742548E9}" dt="2021-03-17T15:42:34.454" v="316"/>
          <ac:spMkLst>
            <pc:docMk/>
            <pc:sldMk cId="650317164" sldId="256"/>
            <ac:spMk id="21" creationId="{4F2ED431-E304-4FF0-9F4E-032783C9D612}"/>
          </ac:spMkLst>
        </pc:spChg>
        <pc:spChg chg="add">
          <ac:chgData name="Julia K" userId="909a81c9c72c40ad" providerId="Windows Live" clId="Web-{C9B88CC7-7DBA-4295-B875-0822742548E9}" dt="2021-03-17T15:42:34.454" v="316"/>
          <ac:spMkLst>
            <pc:docMk/>
            <pc:sldMk cId="650317164" sldId="256"/>
            <ac:spMk id="23" creationId="{4E87FCFB-2CCE-460D-B3DD-557C8BD1B94A}"/>
          </ac:spMkLst>
        </pc:spChg>
        <pc:picChg chg="add mod ord">
          <ac:chgData name="Julia K" userId="909a81c9c72c40ad" providerId="Windows Live" clId="Web-{C9B88CC7-7DBA-4295-B875-0822742548E9}" dt="2021-03-17T15:42:34.454" v="316"/>
          <ac:picMkLst>
            <pc:docMk/>
            <pc:sldMk cId="650317164" sldId="256"/>
            <ac:picMk id="4" creationId="{A31BA6E0-8F18-4241-B3E8-9AAC45F1E2BA}"/>
          </ac:picMkLst>
        </pc:picChg>
        <pc:cxnChg chg="add del">
          <ac:chgData name="Julia K" userId="909a81c9c72c40ad" providerId="Windows Live" clId="Web-{C9B88CC7-7DBA-4295-B875-0822742548E9}" dt="2021-03-17T14:30:58.776" v="54"/>
          <ac:cxnSpMkLst>
            <pc:docMk/>
            <pc:sldMk cId="650317164" sldId="256"/>
            <ac:cxnSpMk id="11" creationId="{BCDAEC91-5BCE-4B55-9CC0-43EF94CB734B}"/>
          </ac:cxnSpMkLst>
        </pc:cxnChg>
        <pc:cxnChg chg="add del">
          <ac:chgData name="Julia K" userId="909a81c9c72c40ad" providerId="Windows Live" clId="Web-{C9B88CC7-7DBA-4295-B875-0822742548E9}" dt="2021-03-17T14:30:58.698" v="53"/>
          <ac:cxnSpMkLst>
            <pc:docMk/>
            <pc:sldMk cId="650317164" sldId="256"/>
            <ac:cxnSpMk id="20" creationId="{BD96A694-258D-4418-A83C-B9BA72FD44B8}"/>
          </ac:cxnSpMkLst>
        </pc:cxnChg>
      </pc:sldChg>
      <pc:sldChg chg="addSp delSp modSp new mod setBg">
        <pc:chgData name="Julia K" userId="909a81c9c72c40ad" providerId="Windows Live" clId="Web-{C9B88CC7-7DBA-4295-B875-0822742548E9}" dt="2021-03-17T15:27:47.102" v="210" actId="14100"/>
        <pc:sldMkLst>
          <pc:docMk/>
          <pc:sldMk cId="1117266279" sldId="257"/>
        </pc:sldMkLst>
        <pc:spChg chg="mod">
          <ac:chgData name="Julia K" userId="909a81c9c72c40ad" providerId="Windows Live" clId="Web-{C9B88CC7-7DBA-4295-B875-0822742548E9}" dt="2021-03-17T14:48:08.272" v="94"/>
          <ac:spMkLst>
            <pc:docMk/>
            <pc:sldMk cId="1117266279" sldId="257"/>
            <ac:spMk id="2" creationId="{02C3D055-384A-41C7-AED6-ABE5CEEC6066}"/>
          </ac:spMkLst>
        </pc:spChg>
        <pc:spChg chg="mod">
          <ac:chgData name="Julia K" userId="909a81c9c72c40ad" providerId="Windows Live" clId="Web-{C9B88CC7-7DBA-4295-B875-0822742548E9}" dt="2021-03-17T15:27:47.102" v="210" actId="14100"/>
          <ac:spMkLst>
            <pc:docMk/>
            <pc:sldMk cId="1117266279" sldId="257"/>
            <ac:spMk id="3" creationId="{A4BC3F3D-83EB-4809-8A64-4DFC2D2701FF}"/>
          </ac:spMkLst>
        </pc:spChg>
        <pc:spChg chg="add del">
          <ac:chgData name="Julia K" userId="909a81c9c72c40ad" providerId="Windows Live" clId="Web-{C9B88CC7-7DBA-4295-B875-0822742548E9}" dt="2021-03-17T14:48:08.272" v="94"/>
          <ac:spMkLst>
            <pc:docMk/>
            <pc:sldMk cId="1117266279" sldId="257"/>
            <ac:spMk id="8" creationId="{777A147A-9ED8-46B4-8660-1B3C2AA880B5}"/>
          </ac:spMkLst>
        </pc:spChg>
        <pc:spChg chg="add del">
          <ac:chgData name="Julia K" userId="909a81c9c72c40ad" providerId="Windows Live" clId="Web-{C9B88CC7-7DBA-4295-B875-0822742548E9}" dt="2021-03-17T14:48:08.272" v="94"/>
          <ac:spMkLst>
            <pc:docMk/>
            <pc:sldMk cId="1117266279" sldId="257"/>
            <ac:spMk id="10" creationId="{5D6C15A0-C087-4593-8414-2B4EC1CDC3DE}"/>
          </ac:spMkLst>
        </pc:spChg>
        <pc:spChg chg="add">
          <ac:chgData name="Julia K" userId="909a81c9c72c40ad" providerId="Windows Live" clId="Web-{C9B88CC7-7DBA-4295-B875-0822742548E9}" dt="2021-03-17T14:48:08.272" v="94"/>
          <ac:spMkLst>
            <pc:docMk/>
            <pc:sldMk cId="1117266279" sldId="257"/>
            <ac:spMk id="15" creationId="{2C61293E-6EBE-43EF-A52C-9BEBFD7679D4}"/>
          </ac:spMkLst>
        </pc:spChg>
        <pc:spChg chg="add">
          <ac:chgData name="Julia K" userId="909a81c9c72c40ad" providerId="Windows Live" clId="Web-{C9B88CC7-7DBA-4295-B875-0822742548E9}" dt="2021-03-17T14:48:08.272" v="94"/>
          <ac:spMkLst>
            <pc:docMk/>
            <pc:sldMk cId="1117266279" sldId="257"/>
            <ac:spMk id="17" creationId="{3FCFB1DE-0B7E-48CC-BA90-B2AB0889F9D6}"/>
          </ac:spMkLst>
        </pc:spChg>
        <pc:picChg chg="add mod">
          <ac:chgData name="Julia K" userId="909a81c9c72c40ad" providerId="Windows Live" clId="Web-{C9B88CC7-7DBA-4295-B875-0822742548E9}" dt="2021-03-17T14:48:08.272" v="94"/>
          <ac:picMkLst>
            <pc:docMk/>
            <pc:sldMk cId="1117266279" sldId="257"/>
            <ac:picMk id="4" creationId="{76C168E1-F01F-4975-986A-297145E3AF33}"/>
          </ac:picMkLst>
        </pc:picChg>
      </pc:sldChg>
      <pc:sldChg chg="addSp delSp modSp new mod setBg">
        <pc:chgData name="Julia K" userId="909a81c9c72c40ad" providerId="Windows Live" clId="Web-{C9B88CC7-7DBA-4295-B875-0822742548E9}" dt="2021-03-17T15:25:47.911" v="199" actId="20577"/>
        <pc:sldMkLst>
          <pc:docMk/>
          <pc:sldMk cId="3406953539" sldId="258"/>
        </pc:sldMkLst>
        <pc:spChg chg="mod">
          <ac:chgData name="Julia K" userId="909a81c9c72c40ad" providerId="Windows Live" clId="Web-{C9B88CC7-7DBA-4295-B875-0822742548E9}" dt="2021-03-17T14:51:30.028" v="104"/>
          <ac:spMkLst>
            <pc:docMk/>
            <pc:sldMk cId="3406953539" sldId="258"/>
            <ac:spMk id="2" creationId="{5F2ADB55-0AD8-4A91-B8BE-2B0C46A22529}"/>
          </ac:spMkLst>
        </pc:spChg>
        <pc:spChg chg="mod">
          <ac:chgData name="Julia K" userId="909a81c9c72c40ad" providerId="Windows Live" clId="Web-{C9B88CC7-7DBA-4295-B875-0822742548E9}" dt="2021-03-17T15:25:47.911" v="199" actId="20577"/>
          <ac:spMkLst>
            <pc:docMk/>
            <pc:sldMk cId="3406953539" sldId="258"/>
            <ac:spMk id="3" creationId="{4ED3250F-D97F-40D5-9794-0BA8E2AE664B}"/>
          </ac:spMkLst>
        </pc:spChg>
        <pc:spChg chg="add del">
          <ac:chgData name="Julia K" userId="909a81c9c72c40ad" providerId="Windows Live" clId="Web-{C9B88CC7-7DBA-4295-B875-0822742548E9}" dt="2021-03-17T14:51:30.028" v="104"/>
          <ac:spMkLst>
            <pc:docMk/>
            <pc:sldMk cId="3406953539" sldId="258"/>
            <ac:spMk id="8" creationId="{777A147A-9ED8-46B4-8660-1B3C2AA880B5}"/>
          </ac:spMkLst>
        </pc:spChg>
        <pc:spChg chg="add del">
          <ac:chgData name="Julia K" userId="909a81c9c72c40ad" providerId="Windows Live" clId="Web-{C9B88CC7-7DBA-4295-B875-0822742548E9}" dt="2021-03-17T14:51:30.028" v="104"/>
          <ac:spMkLst>
            <pc:docMk/>
            <pc:sldMk cId="3406953539" sldId="258"/>
            <ac:spMk id="10" creationId="{5D6C15A0-C087-4593-8414-2B4EC1CDC3DE}"/>
          </ac:spMkLst>
        </pc:spChg>
        <pc:spChg chg="add">
          <ac:chgData name="Julia K" userId="909a81c9c72c40ad" providerId="Windows Live" clId="Web-{C9B88CC7-7DBA-4295-B875-0822742548E9}" dt="2021-03-17T14:51:30.028" v="104"/>
          <ac:spMkLst>
            <pc:docMk/>
            <pc:sldMk cId="3406953539" sldId="258"/>
            <ac:spMk id="15" creationId="{45D37F4E-DDB4-456B-97E0-9937730A039F}"/>
          </ac:spMkLst>
        </pc:spChg>
        <pc:spChg chg="add">
          <ac:chgData name="Julia K" userId="909a81c9c72c40ad" providerId="Windows Live" clId="Web-{C9B88CC7-7DBA-4295-B875-0822742548E9}" dt="2021-03-17T14:51:30.028" v="104"/>
          <ac:spMkLst>
            <pc:docMk/>
            <pc:sldMk cId="3406953539" sldId="258"/>
            <ac:spMk id="17" creationId="{3CE8AF5E-D374-4CF1-90CC-35CF73B81C3E}"/>
          </ac:spMkLst>
        </pc:spChg>
        <pc:picChg chg="add mod">
          <ac:chgData name="Julia K" userId="909a81c9c72c40ad" providerId="Windows Live" clId="Web-{C9B88CC7-7DBA-4295-B875-0822742548E9}" dt="2021-03-17T14:51:30.028" v="104"/>
          <ac:picMkLst>
            <pc:docMk/>
            <pc:sldMk cId="3406953539" sldId="258"/>
            <ac:picMk id="4" creationId="{17DF5383-55B0-49D9-A05A-368DFA8B8AB6}"/>
          </ac:picMkLst>
        </pc:picChg>
      </pc:sldChg>
      <pc:sldChg chg="addSp modSp new mod setBg">
        <pc:chgData name="Julia K" userId="909a81c9c72c40ad" providerId="Windows Live" clId="Web-{C9B88CC7-7DBA-4295-B875-0822742548E9}" dt="2021-03-17T15:25:54.989" v="201" actId="20577"/>
        <pc:sldMkLst>
          <pc:docMk/>
          <pc:sldMk cId="1865352842" sldId="259"/>
        </pc:sldMkLst>
        <pc:spChg chg="mod">
          <ac:chgData name="Julia K" userId="909a81c9c72c40ad" providerId="Windows Live" clId="Web-{C9B88CC7-7DBA-4295-B875-0822742548E9}" dt="2021-03-17T14:53:16.015" v="111"/>
          <ac:spMkLst>
            <pc:docMk/>
            <pc:sldMk cId="1865352842" sldId="259"/>
            <ac:spMk id="2" creationId="{CCA2EAB4-76F7-47EC-B90B-CAEA25F08B92}"/>
          </ac:spMkLst>
        </pc:spChg>
        <pc:spChg chg="mod">
          <ac:chgData name="Julia K" userId="909a81c9c72c40ad" providerId="Windows Live" clId="Web-{C9B88CC7-7DBA-4295-B875-0822742548E9}" dt="2021-03-17T15:25:54.989" v="201" actId="20577"/>
          <ac:spMkLst>
            <pc:docMk/>
            <pc:sldMk cId="1865352842" sldId="259"/>
            <ac:spMk id="3" creationId="{F084E5FE-5FFB-4E6D-8722-CF49D34B8DBE}"/>
          </ac:spMkLst>
        </pc:spChg>
        <pc:spChg chg="add">
          <ac:chgData name="Julia K" userId="909a81c9c72c40ad" providerId="Windows Live" clId="Web-{C9B88CC7-7DBA-4295-B875-0822742548E9}" dt="2021-03-17T14:53:16.015" v="111"/>
          <ac:spMkLst>
            <pc:docMk/>
            <pc:sldMk cId="1865352842" sldId="259"/>
            <ac:spMk id="8" creationId="{777A147A-9ED8-46B4-8660-1B3C2AA880B5}"/>
          </ac:spMkLst>
        </pc:spChg>
        <pc:spChg chg="add">
          <ac:chgData name="Julia K" userId="909a81c9c72c40ad" providerId="Windows Live" clId="Web-{C9B88CC7-7DBA-4295-B875-0822742548E9}" dt="2021-03-17T14:53:16.015" v="111"/>
          <ac:spMkLst>
            <pc:docMk/>
            <pc:sldMk cId="1865352842" sldId="259"/>
            <ac:spMk id="10" creationId="{5D6C15A0-C087-4593-8414-2B4EC1CDC3DE}"/>
          </ac:spMkLst>
        </pc:spChg>
      </pc:sldChg>
      <pc:sldChg chg="addSp modSp new mod setBg">
        <pc:chgData name="Julia K" userId="909a81c9c72c40ad" providerId="Windows Live" clId="Web-{C9B88CC7-7DBA-4295-B875-0822742548E9}" dt="2021-03-17T15:26:02.630" v="203" actId="20577"/>
        <pc:sldMkLst>
          <pc:docMk/>
          <pc:sldMk cId="2415285959" sldId="260"/>
        </pc:sldMkLst>
        <pc:spChg chg="mod">
          <ac:chgData name="Julia K" userId="909a81c9c72c40ad" providerId="Windows Live" clId="Web-{C9B88CC7-7DBA-4295-B875-0822742548E9}" dt="2021-03-17T14:56:37.817" v="121"/>
          <ac:spMkLst>
            <pc:docMk/>
            <pc:sldMk cId="2415285959" sldId="260"/>
            <ac:spMk id="2" creationId="{440598E3-AAB8-4061-97EF-3B24C2663AD4}"/>
          </ac:spMkLst>
        </pc:spChg>
        <pc:spChg chg="mod">
          <ac:chgData name="Julia K" userId="909a81c9c72c40ad" providerId="Windows Live" clId="Web-{C9B88CC7-7DBA-4295-B875-0822742548E9}" dt="2021-03-17T15:26:02.630" v="203" actId="20577"/>
          <ac:spMkLst>
            <pc:docMk/>
            <pc:sldMk cId="2415285959" sldId="260"/>
            <ac:spMk id="3" creationId="{B22706EF-C05D-4439-8B38-09A456FE3821}"/>
          </ac:spMkLst>
        </pc:spChg>
        <pc:spChg chg="add">
          <ac:chgData name="Julia K" userId="909a81c9c72c40ad" providerId="Windows Live" clId="Web-{C9B88CC7-7DBA-4295-B875-0822742548E9}" dt="2021-03-17T14:56:37.817" v="121"/>
          <ac:spMkLst>
            <pc:docMk/>
            <pc:sldMk cId="2415285959" sldId="260"/>
            <ac:spMk id="9" creationId="{F13C74B1-5B17-4795-BED0-7140497B445A}"/>
          </ac:spMkLst>
        </pc:spChg>
        <pc:spChg chg="add">
          <ac:chgData name="Julia K" userId="909a81c9c72c40ad" providerId="Windows Live" clId="Web-{C9B88CC7-7DBA-4295-B875-0822742548E9}" dt="2021-03-17T14:56:37.817" v="121"/>
          <ac:spMkLst>
            <pc:docMk/>
            <pc:sldMk cId="2415285959" sldId="260"/>
            <ac:spMk id="11" creationId="{3FCFB1DE-0B7E-48CC-BA90-B2AB0889F9D6}"/>
          </ac:spMkLst>
        </pc:spChg>
        <pc:picChg chg="add mod">
          <ac:chgData name="Julia K" userId="909a81c9c72c40ad" providerId="Windows Live" clId="Web-{C9B88CC7-7DBA-4295-B875-0822742548E9}" dt="2021-03-17T14:56:37.817" v="121"/>
          <ac:picMkLst>
            <pc:docMk/>
            <pc:sldMk cId="2415285959" sldId="260"/>
            <ac:picMk id="4" creationId="{180B0EBF-83A2-4658-A06E-FF2EB0556223}"/>
          </ac:picMkLst>
        </pc:picChg>
      </pc:sldChg>
      <pc:sldChg chg="addSp modSp new del mod setBg">
        <pc:chgData name="Julia K" userId="909a81c9c72c40ad" providerId="Windows Live" clId="Web-{C9B88CC7-7DBA-4295-B875-0822742548E9}" dt="2021-03-17T15:10:41.402" v="184"/>
        <pc:sldMkLst>
          <pc:docMk/>
          <pc:sldMk cId="2945124815" sldId="261"/>
        </pc:sldMkLst>
        <pc:spChg chg="mod">
          <ac:chgData name="Julia K" userId="909a81c9c72c40ad" providerId="Windows Live" clId="Web-{C9B88CC7-7DBA-4295-B875-0822742548E9}" dt="2021-03-17T15:05:43.144" v="152" actId="20577"/>
          <ac:spMkLst>
            <pc:docMk/>
            <pc:sldMk cId="2945124815" sldId="261"/>
            <ac:spMk id="2" creationId="{9F028C4E-802A-4952-B6F4-22303D92F523}"/>
          </ac:spMkLst>
        </pc:spChg>
        <pc:spChg chg="mod">
          <ac:chgData name="Julia K" userId="909a81c9c72c40ad" providerId="Windows Live" clId="Web-{C9B88CC7-7DBA-4295-B875-0822742548E9}" dt="2021-03-17T15:03:24.906" v="148" actId="1076"/>
          <ac:spMkLst>
            <pc:docMk/>
            <pc:sldMk cId="2945124815" sldId="261"/>
            <ac:spMk id="3" creationId="{CF4DF22B-E64E-428A-88EC-20583ECAC599}"/>
          </ac:spMkLst>
        </pc:spChg>
        <pc:spChg chg="add">
          <ac:chgData name="Julia K" userId="909a81c9c72c40ad" providerId="Windows Live" clId="Web-{C9B88CC7-7DBA-4295-B875-0822742548E9}" dt="2021-03-17T15:02:43.733" v="138"/>
          <ac:spMkLst>
            <pc:docMk/>
            <pc:sldMk cId="2945124815" sldId="261"/>
            <ac:spMk id="8" creationId="{100EDD19-6802-4EC3-95CE-CFFAB042CFD6}"/>
          </ac:spMkLst>
        </pc:spChg>
        <pc:spChg chg="add">
          <ac:chgData name="Julia K" userId="909a81c9c72c40ad" providerId="Windows Live" clId="Web-{C9B88CC7-7DBA-4295-B875-0822742548E9}" dt="2021-03-17T15:02:43.733" v="138"/>
          <ac:spMkLst>
            <pc:docMk/>
            <pc:sldMk cId="2945124815" sldId="261"/>
            <ac:spMk id="10" creationId="{DB17E863-922E-4C26-BD64-E8FD41D28661}"/>
          </ac:spMkLst>
        </pc:spChg>
      </pc:sldChg>
      <pc:sldChg chg="addSp delSp modSp new mod setBg setClrOvrMap">
        <pc:chgData name="Julia K" userId="909a81c9c72c40ad" providerId="Windows Live" clId="Web-{C9B88CC7-7DBA-4295-B875-0822742548E9}" dt="2021-03-17T15:42:44.220" v="317"/>
        <pc:sldMkLst>
          <pc:docMk/>
          <pc:sldMk cId="2609189428" sldId="262"/>
        </pc:sldMkLst>
        <pc:spChg chg="mod">
          <ac:chgData name="Julia K" userId="909a81c9c72c40ad" providerId="Windows Live" clId="Web-{C9B88CC7-7DBA-4295-B875-0822742548E9}" dt="2021-03-17T15:42:44.220" v="317"/>
          <ac:spMkLst>
            <pc:docMk/>
            <pc:sldMk cId="2609189428" sldId="262"/>
            <ac:spMk id="2" creationId="{61F43872-72B9-4BE1-8F74-15FF8B1B149F}"/>
          </ac:spMkLst>
        </pc:spChg>
        <pc:spChg chg="mod">
          <ac:chgData name="Julia K" userId="909a81c9c72c40ad" providerId="Windows Live" clId="Web-{C9B88CC7-7DBA-4295-B875-0822742548E9}" dt="2021-03-17T15:42:44.220" v="317"/>
          <ac:spMkLst>
            <pc:docMk/>
            <pc:sldMk cId="2609189428" sldId="262"/>
            <ac:spMk id="3" creationId="{33B88AE1-CDAA-4C06-A862-784A94F12773}"/>
          </ac:spMkLst>
        </pc:spChg>
        <pc:spChg chg="add del">
          <ac:chgData name="Julia K" userId="909a81c9c72c40ad" providerId="Windows Live" clId="Web-{C9B88CC7-7DBA-4295-B875-0822742548E9}" dt="2021-03-17T15:42:44.220" v="317"/>
          <ac:spMkLst>
            <pc:docMk/>
            <pc:sldMk cId="2609189428" sldId="262"/>
            <ac:spMk id="9" creationId="{657F69E0-C4B0-4BEC-A689-4F8D877F05D4}"/>
          </ac:spMkLst>
        </pc:spChg>
        <pc:spChg chg="add del">
          <ac:chgData name="Julia K" userId="909a81c9c72c40ad" providerId="Windows Live" clId="Web-{C9B88CC7-7DBA-4295-B875-0822742548E9}" dt="2021-03-17T15:42:44.220" v="317"/>
          <ac:spMkLst>
            <pc:docMk/>
            <pc:sldMk cId="2609189428" sldId="262"/>
            <ac:spMk id="11" creationId="{9F6380B4-6A1C-481E-8408-B4E6C75B9B81}"/>
          </ac:spMkLst>
        </pc:spChg>
        <pc:spChg chg="add">
          <ac:chgData name="Julia K" userId="909a81c9c72c40ad" providerId="Windows Live" clId="Web-{C9B88CC7-7DBA-4295-B875-0822742548E9}" dt="2021-03-17T15:42:44.220" v="317"/>
          <ac:spMkLst>
            <pc:docMk/>
            <pc:sldMk cId="2609189428" sldId="262"/>
            <ac:spMk id="16" creationId="{AD35AE2F-5E3A-49D9-8DE1-8A333BA4088E}"/>
          </ac:spMkLst>
        </pc:spChg>
        <pc:spChg chg="add">
          <ac:chgData name="Julia K" userId="909a81c9c72c40ad" providerId="Windows Live" clId="Web-{C9B88CC7-7DBA-4295-B875-0822742548E9}" dt="2021-03-17T15:42:44.220" v="317"/>
          <ac:spMkLst>
            <pc:docMk/>
            <pc:sldMk cId="2609189428" sldId="262"/>
            <ac:spMk id="18" creationId="{79EB4626-023C-436D-9F57-9EB46080909D}"/>
          </ac:spMkLst>
        </pc:spChg>
        <pc:spChg chg="add">
          <ac:chgData name="Julia K" userId="909a81c9c72c40ad" providerId="Windows Live" clId="Web-{C9B88CC7-7DBA-4295-B875-0822742548E9}" dt="2021-03-17T15:42:44.220" v="317"/>
          <ac:spMkLst>
            <pc:docMk/>
            <pc:sldMk cId="2609189428" sldId="262"/>
            <ac:spMk id="20" creationId="{04D8AD8F-EF7F-481F-B99A-B8513897050A}"/>
          </ac:spMkLst>
        </pc:spChg>
        <pc:picChg chg="add mod ord">
          <ac:chgData name="Julia K" userId="909a81c9c72c40ad" providerId="Windows Live" clId="Web-{C9B88CC7-7DBA-4295-B875-0822742548E9}" dt="2021-03-17T15:42:44.220" v="317"/>
          <ac:picMkLst>
            <pc:docMk/>
            <pc:sldMk cId="2609189428" sldId="262"/>
            <ac:picMk id="4" creationId="{10BB171D-C829-4DC0-819B-F99C7661E4BA}"/>
          </ac:picMkLst>
        </pc:picChg>
      </pc:sldChg>
      <pc:sldChg chg="addSp delSp modSp new mod setBg">
        <pc:chgData name="Julia K" userId="909a81c9c72c40ad" providerId="Windows Live" clId="Web-{C9B88CC7-7DBA-4295-B875-0822742548E9}" dt="2021-03-17T15:28:15.478" v="212" actId="20577"/>
        <pc:sldMkLst>
          <pc:docMk/>
          <pc:sldMk cId="4032440687" sldId="263"/>
        </pc:sldMkLst>
        <pc:spChg chg="mod">
          <ac:chgData name="Julia K" userId="909a81c9c72c40ad" providerId="Windows Live" clId="Web-{C9B88CC7-7DBA-4295-B875-0822742548E9}" dt="2021-03-17T15:13:07.594" v="193"/>
          <ac:spMkLst>
            <pc:docMk/>
            <pc:sldMk cId="4032440687" sldId="263"/>
            <ac:spMk id="2" creationId="{7C13B459-39DE-48DF-9D00-41A12D7BEC88}"/>
          </ac:spMkLst>
        </pc:spChg>
        <pc:spChg chg="mod ord">
          <ac:chgData name="Julia K" userId="909a81c9c72c40ad" providerId="Windows Live" clId="Web-{C9B88CC7-7DBA-4295-B875-0822742548E9}" dt="2021-03-17T15:28:15.478" v="212" actId="20577"/>
          <ac:spMkLst>
            <pc:docMk/>
            <pc:sldMk cId="4032440687" sldId="263"/>
            <ac:spMk id="3" creationId="{31C971E4-954B-4C42-88BC-FD9A31CE2411}"/>
          </ac:spMkLst>
        </pc:spChg>
        <pc:spChg chg="add">
          <ac:chgData name="Julia K" userId="909a81c9c72c40ad" providerId="Windows Live" clId="Web-{C9B88CC7-7DBA-4295-B875-0822742548E9}" dt="2021-03-17T15:13:07.594" v="193"/>
          <ac:spMkLst>
            <pc:docMk/>
            <pc:sldMk cId="4032440687" sldId="263"/>
            <ac:spMk id="6" creationId="{2C61293E-6EBE-43EF-A52C-9BEBFD7679D4}"/>
          </ac:spMkLst>
        </pc:spChg>
        <pc:spChg chg="add">
          <ac:chgData name="Julia K" userId="909a81c9c72c40ad" providerId="Windows Live" clId="Web-{C9B88CC7-7DBA-4295-B875-0822742548E9}" dt="2021-03-17T15:13:07.594" v="193"/>
          <ac:spMkLst>
            <pc:docMk/>
            <pc:sldMk cId="4032440687" sldId="263"/>
            <ac:spMk id="7" creationId="{3FCFB1DE-0B7E-48CC-BA90-B2AB0889F9D6}"/>
          </ac:spMkLst>
        </pc:spChg>
        <pc:spChg chg="add del">
          <ac:chgData name="Julia K" userId="909a81c9c72c40ad" providerId="Windows Live" clId="Web-{C9B88CC7-7DBA-4295-B875-0822742548E9}" dt="2021-03-17T15:13:07.578" v="192"/>
          <ac:spMkLst>
            <pc:docMk/>
            <pc:sldMk cId="4032440687" sldId="263"/>
            <ac:spMk id="9" creationId="{2C61293E-6EBE-43EF-A52C-9BEBFD7679D4}"/>
          </ac:spMkLst>
        </pc:spChg>
        <pc:spChg chg="add del">
          <ac:chgData name="Julia K" userId="909a81c9c72c40ad" providerId="Windows Live" clId="Web-{C9B88CC7-7DBA-4295-B875-0822742548E9}" dt="2021-03-17T15:13:07.578" v="192"/>
          <ac:spMkLst>
            <pc:docMk/>
            <pc:sldMk cId="4032440687" sldId="263"/>
            <ac:spMk id="11" creationId="{3FCFB1DE-0B7E-48CC-BA90-B2AB0889F9D6}"/>
          </ac:spMkLst>
        </pc:spChg>
        <pc:picChg chg="add mod">
          <ac:chgData name="Julia K" userId="909a81c9c72c40ad" providerId="Windows Live" clId="Web-{C9B88CC7-7DBA-4295-B875-0822742548E9}" dt="2021-03-17T15:13:07.594" v="193"/>
          <ac:picMkLst>
            <pc:docMk/>
            <pc:sldMk cId="4032440687" sldId="263"/>
            <ac:picMk id="4" creationId="{52F56988-C4B3-4136-88FF-7F7FB79842CD}"/>
          </ac:picMkLst>
        </pc:picChg>
      </pc:sldChg>
      <pc:sldChg chg="addSp modSp new mod setBg">
        <pc:chgData name="Julia K" userId="909a81c9c72c40ad" providerId="Windows Live" clId="Web-{C9B88CC7-7DBA-4295-B875-0822742548E9}" dt="2021-03-17T15:41:28.124" v="315" actId="20577"/>
        <pc:sldMkLst>
          <pc:docMk/>
          <pc:sldMk cId="1133576576" sldId="264"/>
        </pc:sldMkLst>
        <pc:spChg chg="mod">
          <ac:chgData name="Julia K" userId="909a81c9c72c40ad" providerId="Windows Live" clId="Web-{C9B88CC7-7DBA-4295-B875-0822742548E9}" dt="2021-03-17T15:34:33.691" v="269" actId="20577"/>
          <ac:spMkLst>
            <pc:docMk/>
            <pc:sldMk cId="1133576576" sldId="264"/>
            <ac:spMk id="2" creationId="{2F95AF7E-BC4C-43A5-BADA-2DEC480E456C}"/>
          </ac:spMkLst>
        </pc:spChg>
        <pc:spChg chg="mod">
          <ac:chgData name="Julia K" userId="909a81c9c72c40ad" providerId="Windows Live" clId="Web-{C9B88CC7-7DBA-4295-B875-0822742548E9}" dt="2021-03-17T15:41:28.124" v="315" actId="20577"/>
          <ac:spMkLst>
            <pc:docMk/>
            <pc:sldMk cId="1133576576" sldId="264"/>
            <ac:spMk id="3" creationId="{BD36ACAF-AF12-45C1-80F6-0CFE2A9B7E82}"/>
          </ac:spMkLst>
        </pc:spChg>
        <pc:spChg chg="add">
          <ac:chgData name="Julia K" userId="909a81c9c72c40ad" providerId="Windows Live" clId="Web-{C9B88CC7-7DBA-4295-B875-0822742548E9}" dt="2021-03-17T15:33:48.737" v="250"/>
          <ac:spMkLst>
            <pc:docMk/>
            <pc:sldMk cId="1133576576" sldId="264"/>
            <ac:spMk id="9" creationId="{45D37F4E-DDB4-456B-97E0-9937730A039F}"/>
          </ac:spMkLst>
        </pc:spChg>
        <pc:spChg chg="add">
          <ac:chgData name="Julia K" userId="909a81c9c72c40ad" providerId="Windows Live" clId="Web-{C9B88CC7-7DBA-4295-B875-0822742548E9}" dt="2021-03-17T15:33:48.737" v="250"/>
          <ac:spMkLst>
            <pc:docMk/>
            <pc:sldMk cId="1133576576" sldId="264"/>
            <ac:spMk id="11" creationId="{3CE8AF5E-D374-4CF1-90CC-35CF73B81C3E}"/>
          </ac:spMkLst>
        </pc:spChg>
        <pc:picChg chg="add mod">
          <ac:chgData name="Julia K" userId="909a81c9c72c40ad" providerId="Windows Live" clId="Web-{C9B88CC7-7DBA-4295-B875-0822742548E9}" dt="2021-03-17T15:33:48.737" v="250"/>
          <ac:picMkLst>
            <pc:docMk/>
            <pc:sldMk cId="1133576576" sldId="264"/>
            <ac:picMk id="4" creationId="{E7ABFAB1-4A23-4AB3-AA92-83AD88C89B98}"/>
          </ac:picMkLst>
        </pc:picChg>
      </pc:sldChg>
      <pc:sldChg chg="addSp delSp modSp new mod setBg">
        <pc:chgData name="Julia K" userId="909a81c9c72c40ad" providerId="Windows Live" clId="Web-{C9B88CC7-7DBA-4295-B875-0822742548E9}" dt="2021-03-17T15:41:16.405" v="312" actId="20577"/>
        <pc:sldMkLst>
          <pc:docMk/>
          <pc:sldMk cId="3552262205" sldId="265"/>
        </pc:sldMkLst>
        <pc:spChg chg="mod">
          <ac:chgData name="Julia K" userId="909a81c9c72c40ad" providerId="Windows Live" clId="Web-{C9B88CC7-7DBA-4295-B875-0822742548E9}" dt="2021-03-17T15:34:57.082" v="272"/>
          <ac:spMkLst>
            <pc:docMk/>
            <pc:sldMk cId="3552262205" sldId="265"/>
            <ac:spMk id="2" creationId="{C7D54CF0-BCE5-4E9E-974F-34B1172CA6BB}"/>
          </ac:spMkLst>
        </pc:spChg>
        <pc:spChg chg="del">
          <ac:chgData name="Julia K" userId="909a81c9c72c40ad" providerId="Windows Live" clId="Web-{C9B88CC7-7DBA-4295-B875-0822742548E9}" dt="2021-03-17T15:34:50.269" v="270"/>
          <ac:spMkLst>
            <pc:docMk/>
            <pc:sldMk cId="3552262205" sldId="265"/>
            <ac:spMk id="3" creationId="{78F047E8-CA2B-4231-AA78-36C4BB28679A}"/>
          </ac:spMkLst>
        </pc:spChg>
        <pc:spChg chg="add mod">
          <ac:chgData name="Julia K" userId="909a81c9c72c40ad" providerId="Windows Live" clId="Web-{C9B88CC7-7DBA-4295-B875-0822742548E9}" dt="2021-03-17T15:41:16.405" v="312" actId="20577"/>
          <ac:spMkLst>
            <pc:docMk/>
            <pc:sldMk cId="3552262205" sldId="265"/>
            <ac:spMk id="8" creationId="{F06B8584-DE76-49FA-BD8D-5705307A4DBB}"/>
          </ac:spMkLst>
        </pc:spChg>
        <pc:spChg chg="add">
          <ac:chgData name="Julia K" userId="909a81c9c72c40ad" providerId="Windows Live" clId="Web-{C9B88CC7-7DBA-4295-B875-0822742548E9}" dt="2021-03-17T15:34:57.082" v="272"/>
          <ac:spMkLst>
            <pc:docMk/>
            <pc:sldMk cId="3552262205" sldId="265"/>
            <ac:spMk id="11" creationId="{2C61293E-6EBE-43EF-A52C-9BEBFD7679D4}"/>
          </ac:spMkLst>
        </pc:spChg>
        <pc:spChg chg="add">
          <ac:chgData name="Julia K" userId="909a81c9c72c40ad" providerId="Windows Live" clId="Web-{C9B88CC7-7DBA-4295-B875-0822742548E9}" dt="2021-03-17T15:34:57.082" v="272"/>
          <ac:spMkLst>
            <pc:docMk/>
            <pc:sldMk cId="3552262205" sldId="265"/>
            <ac:spMk id="13" creationId="{3FCFB1DE-0B7E-48CC-BA90-B2AB0889F9D6}"/>
          </ac:spMkLst>
        </pc:spChg>
        <pc:picChg chg="add mod ord">
          <ac:chgData name="Julia K" userId="909a81c9c72c40ad" providerId="Windows Live" clId="Web-{C9B88CC7-7DBA-4295-B875-0822742548E9}" dt="2021-03-17T15:34:57.082" v="272"/>
          <ac:picMkLst>
            <pc:docMk/>
            <pc:sldMk cId="3552262205" sldId="265"/>
            <ac:picMk id="4" creationId="{ED126F7A-1D15-4835-AF48-BC2EBD590C8D}"/>
          </ac:picMkLst>
        </pc:picChg>
      </pc:sldChg>
      <pc:sldMasterChg chg="add del addSldLayout delSldLayout">
        <pc:chgData name="Julia K" userId="909a81c9c72c40ad" providerId="Windows Live" clId="Web-{C9B88CC7-7DBA-4295-B875-0822742548E9}" dt="2021-03-17T14:30:58.776" v="54"/>
        <pc:sldMasterMkLst>
          <pc:docMk/>
          <pc:sldMasterMk cId="3926633689" sldId="2147483648"/>
        </pc:sldMasterMkLst>
        <pc:sldLayoutChg chg="add del">
          <pc:chgData name="Julia K" userId="909a81c9c72c40ad" providerId="Windows Live" clId="Web-{C9B88CC7-7DBA-4295-B875-0822742548E9}" dt="2021-03-17T14:30:58.776" v="54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Julia K" userId="909a81c9c72c40ad" providerId="Windows Live" clId="Web-{C9B88CC7-7DBA-4295-B875-0822742548E9}" dt="2021-03-17T14:30:58.776" v="54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Julia K" userId="909a81c9c72c40ad" providerId="Windows Live" clId="Web-{C9B88CC7-7DBA-4295-B875-0822742548E9}" dt="2021-03-17T14:30:58.776" v="54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Julia K" userId="909a81c9c72c40ad" providerId="Windows Live" clId="Web-{C9B88CC7-7DBA-4295-B875-0822742548E9}" dt="2021-03-17T14:30:58.776" v="54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Julia K" userId="909a81c9c72c40ad" providerId="Windows Live" clId="Web-{C9B88CC7-7DBA-4295-B875-0822742548E9}" dt="2021-03-17T14:30:58.776" v="54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Julia K" userId="909a81c9c72c40ad" providerId="Windows Live" clId="Web-{C9B88CC7-7DBA-4295-B875-0822742548E9}" dt="2021-03-17T14:30:58.776" v="54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Julia K" userId="909a81c9c72c40ad" providerId="Windows Live" clId="Web-{C9B88CC7-7DBA-4295-B875-0822742548E9}" dt="2021-03-17T14:30:58.776" v="54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Julia K" userId="909a81c9c72c40ad" providerId="Windows Live" clId="Web-{C9B88CC7-7DBA-4295-B875-0822742548E9}" dt="2021-03-17T14:30:58.776" v="54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Julia K" userId="909a81c9c72c40ad" providerId="Windows Live" clId="Web-{C9B88CC7-7DBA-4295-B875-0822742548E9}" dt="2021-03-17T14:30:58.776" v="54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Julia K" userId="909a81c9c72c40ad" providerId="Windows Live" clId="Web-{C9B88CC7-7DBA-4295-B875-0822742548E9}" dt="2021-03-17T14:30:58.776" v="54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Julia K" userId="909a81c9c72c40ad" providerId="Windows Live" clId="Web-{C9B88CC7-7DBA-4295-B875-0822742548E9}" dt="2021-03-17T14:30:58.776" v="54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">
        <pc:chgData name="Julia K" userId="909a81c9c72c40ad" providerId="Windows Live" clId="Web-{C9B88CC7-7DBA-4295-B875-0822742548E9}" dt="2021-03-17T14:30:58.776" v="54"/>
        <pc:sldMasterMkLst>
          <pc:docMk/>
          <pc:sldMasterMk cId="228292635" sldId="2147483686"/>
        </pc:sldMasterMkLst>
        <pc:sldLayoutChg chg="add">
          <pc:chgData name="Julia K" userId="909a81c9c72c40ad" providerId="Windows Live" clId="Web-{C9B88CC7-7DBA-4295-B875-0822742548E9}" dt="2021-03-17T14:30:58.776" v="54"/>
          <pc:sldLayoutMkLst>
            <pc:docMk/>
            <pc:sldMasterMk cId="228292635" sldId="2147483686"/>
            <pc:sldLayoutMk cId="4170953292" sldId="2147483675"/>
          </pc:sldLayoutMkLst>
        </pc:sldLayoutChg>
        <pc:sldLayoutChg chg="add">
          <pc:chgData name="Julia K" userId="909a81c9c72c40ad" providerId="Windows Live" clId="Web-{C9B88CC7-7DBA-4295-B875-0822742548E9}" dt="2021-03-17T14:30:58.776" v="54"/>
          <pc:sldLayoutMkLst>
            <pc:docMk/>
            <pc:sldMasterMk cId="228292635" sldId="2147483686"/>
            <pc:sldLayoutMk cId="2023284772" sldId="2147483676"/>
          </pc:sldLayoutMkLst>
        </pc:sldLayoutChg>
        <pc:sldLayoutChg chg="add">
          <pc:chgData name="Julia K" userId="909a81c9c72c40ad" providerId="Windows Live" clId="Web-{C9B88CC7-7DBA-4295-B875-0822742548E9}" dt="2021-03-17T14:30:58.776" v="54"/>
          <pc:sldLayoutMkLst>
            <pc:docMk/>
            <pc:sldMasterMk cId="228292635" sldId="2147483686"/>
            <pc:sldLayoutMk cId="2591259360" sldId="2147483677"/>
          </pc:sldLayoutMkLst>
        </pc:sldLayoutChg>
        <pc:sldLayoutChg chg="add">
          <pc:chgData name="Julia K" userId="909a81c9c72c40ad" providerId="Windows Live" clId="Web-{C9B88CC7-7DBA-4295-B875-0822742548E9}" dt="2021-03-17T14:30:58.776" v="54"/>
          <pc:sldLayoutMkLst>
            <pc:docMk/>
            <pc:sldMasterMk cId="228292635" sldId="2147483686"/>
            <pc:sldLayoutMk cId="4237646537" sldId="2147483678"/>
          </pc:sldLayoutMkLst>
        </pc:sldLayoutChg>
        <pc:sldLayoutChg chg="add">
          <pc:chgData name="Julia K" userId="909a81c9c72c40ad" providerId="Windows Live" clId="Web-{C9B88CC7-7DBA-4295-B875-0822742548E9}" dt="2021-03-17T14:30:58.776" v="54"/>
          <pc:sldLayoutMkLst>
            <pc:docMk/>
            <pc:sldMasterMk cId="228292635" sldId="2147483686"/>
            <pc:sldLayoutMk cId="1040707066" sldId="2147483679"/>
          </pc:sldLayoutMkLst>
        </pc:sldLayoutChg>
        <pc:sldLayoutChg chg="add">
          <pc:chgData name="Julia K" userId="909a81c9c72c40ad" providerId="Windows Live" clId="Web-{C9B88CC7-7DBA-4295-B875-0822742548E9}" dt="2021-03-17T14:30:58.776" v="54"/>
          <pc:sldLayoutMkLst>
            <pc:docMk/>
            <pc:sldMasterMk cId="228292635" sldId="2147483686"/>
            <pc:sldLayoutMk cId="2655170098" sldId="2147483680"/>
          </pc:sldLayoutMkLst>
        </pc:sldLayoutChg>
        <pc:sldLayoutChg chg="add">
          <pc:chgData name="Julia K" userId="909a81c9c72c40ad" providerId="Windows Live" clId="Web-{C9B88CC7-7DBA-4295-B875-0822742548E9}" dt="2021-03-17T14:30:58.776" v="54"/>
          <pc:sldLayoutMkLst>
            <pc:docMk/>
            <pc:sldMasterMk cId="228292635" sldId="2147483686"/>
            <pc:sldLayoutMk cId="972403650" sldId="2147483681"/>
          </pc:sldLayoutMkLst>
        </pc:sldLayoutChg>
        <pc:sldLayoutChg chg="add">
          <pc:chgData name="Julia K" userId="909a81c9c72c40ad" providerId="Windows Live" clId="Web-{C9B88CC7-7DBA-4295-B875-0822742548E9}" dt="2021-03-17T14:30:58.776" v="54"/>
          <pc:sldLayoutMkLst>
            <pc:docMk/>
            <pc:sldMasterMk cId="228292635" sldId="2147483686"/>
            <pc:sldLayoutMk cId="2711901310" sldId="2147483682"/>
          </pc:sldLayoutMkLst>
        </pc:sldLayoutChg>
        <pc:sldLayoutChg chg="add">
          <pc:chgData name="Julia K" userId="909a81c9c72c40ad" providerId="Windows Live" clId="Web-{C9B88CC7-7DBA-4295-B875-0822742548E9}" dt="2021-03-17T14:30:58.776" v="54"/>
          <pc:sldLayoutMkLst>
            <pc:docMk/>
            <pc:sldMasterMk cId="228292635" sldId="2147483686"/>
            <pc:sldLayoutMk cId="1880592760" sldId="2147483683"/>
          </pc:sldLayoutMkLst>
        </pc:sldLayoutChg>
        <pc:sldLayoutChg chg="add">
          <pc:chgData name="Julia K" userId="909a81c9c72c40ad" providerId="Windows Live" clId="Web-{C9B88CC7-7DBA-4295-B875-0822742548E9}" dt="2021-03-17T14:30:58.776" v="54"/>
          <pc:sldLayoutMkLst>
            <pc:docMk/>
            <pc:sldMasterMk cId="228292635" sldId="2147483686"/>
            <pc:sldLayoutMk cId="2188972199" sldId="2147483684"/>
          </pc:sldLayoutMkLst>
        </pc:sldLayoutChg>
        <pc:sldLayoutChg chg="add">
          <pc:chgData name="Julia K" userId="909a81c9c72c40ad" providerId="Windows Live" clId="Web-{C9B88CC7-7DBA-4295-B875-0822742548E9}" dt="2021-03-17T14:30:58.776" v="54"/>
          <pc:sldLayoutMkLst>
            <pc:docMk/>
            <pc:sldMasterMk cId="228292635" sldId="2147483686"/>
            <pc:sldLayoutMk cId="3196265241" sldId="2147483685"/>
          </pc:sldLayoutMkLst>
        </pc:sldLayoutChg>
      </pc:sldMasterChg>
      <pc:sldMasterChg chg="add del addSldLayout delSldLayout">
        <pc:chgData name="Julia K" userId="909a81c9c72c40ad" providerId="Windows Live" clId="Web-{C9B88CC7-7DBA-4295-B875-0822742548E9}" dt="2021-03-17T14:30:58.698" v="53"/>
        <pc:sldMasterMkLst>
          <pc:docMk/>
          <pc:sldMasterMk cId="846349944" sldId="2147483738"/>
        </pc:sldMasterMkLst>
        <pc:sldLayoutChg chg="add del">
          <pc:chgData name="Julia K" userId="909a81c9c72c40ad" providerId="Windows Live" clId="Web-{C9B88CC7-7DBA-4295-B875-0822742548E9}" dt="2021-03-17T14:30:58.698" v="53"/>
          <pc:sldLayoutMkLst>
            <pc:docMk/>
            <pc:sldMasterMk cId="846349944" sldId="2147483738"/>
            <pc:sldLayoutMk cId="3392061120" sldId="2147483727"/>
          </pc:sldLayoutMkLst>
        </pc:sldLayoutChg>
        <pc:sldLayoutChg chg="add del">
          <pc:chgData name="Julia K" userId="909a81c9c72c40ad" providerId="Windows Live" clId="Web-{C9B88CC7-7DBA-4295-B875-0822742548E9}" dt="2021-03-17T14:30:58.698" v="53"/>
          <pc:sldLayoutMkLst>
            <pc:docMk/>
            <pc:sldMasterMk cId="846349944" sldId="2147483738"/>
            <pc:sldLayoutMk cId="3690908099" sldId="2147483728"/>
          </pc:sldLayoutMkLst>
        </pc:sldLayoutChg>
        <pc:sldLayoutChg chg="add del">
          <pc:chgData name="Julia K" userId="909a81c9c72c40ad" providerId="Windows Live" clId="Web-{C9B88CC7-7DBA-4295-B875-0822742548E9}" dt="2021-03-17T14:30:58.698" v="53"/>
          <pc:sldLayoutMkLst>
            <pc:docMk/>
            <pc:sldMasterMk cId="846349944" sldId="2147483738"/>
            <pc:sldLayoutMk cId="197092080" sldId="2147483729"/>
          </pc:sldLayoutMkLst>
        </pc:sldLayoutChg>
        <pc:sldLayoutChg chg="add del">
          <pc:chgData name="Julia K" userId="909a81c9c72c40ad" providerId="Windows Live" clId="Web-{C9B88CC7-7DBA-4295-B875-0822742548E9}" dt="2021-03-17T14:30:58.698" v="53"/>
          <pc:sldLayoutMkLst>
            <pc:docMk/>
            <pc:sldMasterMk cId="846349944" sldId="2147483738"/>
            <pc:sldLayoutMk cId="4207173774" sldId="2147483730"/>
          </pc:sldLayoutMkLst>
        </pc:sldLayoutChg>
        <pc:sldLayoutChg chg="add del">
          <pc:chgData name="Julia K" userId="909a81c9c72c40ad" providerId="Windows Live" clId="Web-{C9B88CC7-7DBA-4295-B875-0822742548E9}" dt="2021-03-17T14:30:58.698" v="53"/>
          <pc:sldLayoutMkLst>
            <pc:docMk/>
            <pc:sldMasterMk cId="846349944" sldId="2147483738"/>
            <pc:sldLayoutMk cId="2027377370" sldId="2147483731"/>
          </pc:sldLayoutMkLst>
        </pc:sldLayoutChg>
        <pc:sldLayoutChg chg="add del">
          <pc:chgData name="Julia K" userId="909a81c9c72c40ad" providerId="Windows Live" clId="Web-{C9B88CC7-7DBA-4295-B875-0822742548E9}" dt="2021-03-17T14:30:58.698" v="53"/>
          <pc:sldLayoutMkLst>
            <pc:docMk/>
            <pc:sldMasterMk cId="846349944" sldId="2147483738"/>
            <pc:sldLayoutMk cId="426834463" sldId="2147483732"/>
          </pc:sldLayoutMkLst>
        </pc:sldLayoutChg>
        <pc:sldLayoutChg chg="add del">
          <pc:chgData name="Julia K" userId="909a81c9c72c40ad" providerId="Windows Live" clId="Web-{C9B88CC7-7DBA-4295-B875-0822742548E9}" dt="2021-03-17T14:30:58.698" v="53"/>
          <pc:sldLayoutMkLst>
            <pc:docMk/>
            <pc:sldMasterMk cId="846349944" sldId="2147483738"/>
            <pc:sldLayoutMk cId="3697934560" sldId="2147483733"/>
          </pc:sldLayoutMkLst>
        </pc:sldLayoutChg>
        <pc:sldLayoutChg chg="add del">
          <pc:chgData name="Julia K" userId="909a81c9c72c40ad" providerId="Windows Live" clId="Web-{C9B88CC7-7DBA-4295-B875-0822742548E9}" dt="2021-03-17T14:30:58.698" v="53"/>
          <pc:sldLayoutMkLst>
            <pc:docMk/>
            <pc:sldMasterMk cId="846349944" sldId="2147483738"/>
            <pc:sldLayoutMk cId="4221695435" sldId="2147483734"/>
          </pc:sldLayoutMkLst>
        </pc:sldLayoutChg>
        <pc:sldLayoutChg chg="add del">
          <pc:chgData name="Julia K" userId="909a81c9c72c40ad" providerId="Windows Live" clId="Web-{C9B88CC7-7DBA-4295-B875-0822742548E9}" dt="2021-03-17T14:30:58.698" v="53"/>
          <pc:sldLayoutMkLst>
            <pc:docMk/>
            <pc:sldMasterMk cId="846349944" sldId="2147483738"/>
            <pc:sldLayoutMk cId="3344130371" sldId="2147483735"/>
          </pc:sldLayoutMkLst>
        </pc:sldLayoutChg>
        <pc:sldLayoutChg chg="add del">
          <pc:chgData name="Julia K" userId="909a81c9c72c40ad" providerId="Windows Live" clId="Web-{C9B88CC7-7DBA-4295-B875-0822742548E9}" dt="2021-03-17T14:30:58.698" v="53"/>
          <pc:sldLayoutMkLst>
            <pc:docMk/>
            <pc:sldMasterMk cId="846349944" sldId="2147483738"/>
            <pc:sldLayoutMk cId="633636794" sldId="2147483736"/>
          </pc:sldLayoutMkLst>
        </pc:sldLayoutChg>
        <pc:sldLayoutChg chg="add del">
          <pc:chgData name="Julia K" userId="909a81c9c72c40ad" providerId="Windows Live" clId="Web-{C9B88CC7-7DBA-4295-B875-0822742548E9}" dt="2021-03-17T14:30:58.698" v="53"/>
          <pc:sldLayoutMkLst>
            <pc:docMk/>
            <pc:sldMasterMk cId="846349944" sldId="2147483738"/>
            <pc:sldLayoutMk cId="245191463" sldId="214748373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0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4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7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0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9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7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6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0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5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5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wiat, roślina, czerwony, kolorowy&#10;&#10;Opis wygenerowany automatycznie">
            <a:extLst>
              <a:ext uri="{FF2B5EF4-FFF2-40B4-BE49-F238E27FC236}">
                <a16:creationId xmlns:a16="http://schemas.microsoft.com/office/drawing/2014/main" id="{A31BA6E0-8F18-4241-B3E8-9AAC45F1E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944" r="-1" b="90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chemeClr val="bg1"/>
                </a:solidFill>
                <a:cs typeface="Calibri Light"/>
              </a:rPr>
              <a:t>Zwyczaje przywitania wiosny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l-PL" sz="3200">
                <a:solidFill>
                  <a:schemeClr val="bg1"/>
                </a:solidFill>
                <a:cs typeface="Calibri"/>
              </a:rPr>
              <a:t>Julia Kokosińska kl.VII b</a:t>
            </a:r>
            <a:endParaRPr lang="pl-PL" sz="3200">
              <a:solidFill>
                <a:schemeClr val="bg1"/>
              </a:solidFill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C3D055-384A-41C7-AED6-ABE5CEEC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7200"/>
              <a:t>TOPIENIE MARZANNY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AD113"/>
          </a:solidFill>
          <a:ln w="38100" cap="rnd">
            <a:solidFill>
              <a:srgbClr val="CAD113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BC3F3D-83EB-4809-8A64-4DFC2D270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973" y="2738822"/>
            <a:ext cx="6379900" cy="403121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Arial"/>
                <a:ea typeface="+mn-lt"/>
                <a:cs typeface="+mn-lt"/>
              </a:rPr>
              <a:t>Najbardziej znanym zwyczajem na powitanie wiosny i pożegnanie zimy jest topienie marzanny. Otóż marzanna to słowiańska bogini, która symbolizuje zimę i śmierć. Przez niektórych uważana jest za demona. Tak naprawdę zwyczaj ten pochodzi od święta Słowian – Jare, które przypada na równonoc wiosenną (20/21 marca). Kukłę marzanny wykonywało się ze słomy, owijano biały płótnem i przyozdabiano wstążkami oraz koralikami. Kiedyś dzieci razem z marzanną i gałązkami jałowca obchodziły wszystkie domy we wsi i podtapiały lalkę w różnych źródłach wody. Wieczorem młodzież przejmowała kukłę, wyprowadzała ją z miasta, podpalała i wrzucała do wody. Następnie zapalano ogniska na wzgórzach aby przywitać wiosnę. Zbierano także witki wierzbowe i leszczynowe. Składano je na stosach i palono. Czasem okadzano nimi gospodarstwa. Dziś bardzo rzadko robi się marzannę i nie jest to traktowane jako święto tylko jako dobra zabawa i zajęcie dla przedszkolaków i szkół podstawowych, które robią to w ramach zajęć.</a:t>
            </a:r>
            <a:endParaRPr lang="pl-PL" sz="1800">
              <a:latin typeface="Arial"/>
              <a:cs typeface="Arial"/>
            </a:endParaRPr>
          </a:p>
        </p:txBody>
      </p:sp>
      <p:pic>
        <p:nvPicPr>
          <p:cNvPr id="4" name="Obraz 4" descr="Obraz zawierający wypchany, ubrania, ubrany&#10;&#10;Opis wygenerowany automatycznie">
            <a:extLst>
              <a:ext uri="{FF2B5EF4-FFF2-40B4-BE49-F238E27FC236}">
                <a16:creationId xmlns:a16="http://schemas.microsoft.com/office/drawing/2014/main" id="{76C168E1-F01F-4975-986A-297145E3A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3" r="4624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726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2ADB55-0AD8-4A91-B8BE-2B0C46A2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7200"/>
              <a:t>Gaik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17B5CC"/>
          </a:solidFill>
          <a:ln w="38100" cap="rnd">
            <a:solidFill>
              <a:srgbClr val="17B5C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D3250F-D97F-40D5-9794-0BA8E2AE6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latin typeface="Arial"/>
                <a:ea typeface="+mn-lt"/>
                <a:cs typeface="+mn-lt"/>
              </a:rPr>
              <a:t> Zwyczajem, trochę związanym z topieniem marzanny jest Gaik. Gaik to obchód dziewczyn, najczęściej nastolatek i małych dziewczynek, czasem można się spotkać, że także młodzi chłopcy uczestniczą w tym obchodzie. Osoby te w ręku trzymają gałązkę sosny lub całego iglaka. Z reguły jest ona przystrojona w różne wstążeczki, kwiaty, dzwonki i świecidełka. Tak ustrojone drzewko obnosi się po wsiach śpiewając przy tym piosenki. Tak naprawdę ten zwyczaj można obchodzić przy rożnych świętach.  Z reguły obchód jest odprawiany na przywitanie „nowego lata” w Zielone Świątki lub we wtorek po Wielkanocy. Czasem jednak odprawia się go zaraz po topieniu marzanny 21 marca, jako symbol powitania wiosny.</a:t>
            </a:r>
            <a:endParaRPr lang="pl-PL" sz="2600">
              <a:latin typeface="Arial"/>
              <a:cs typeface="Arial"/>
            </a:endParaRPr>
          </a:p>
        </p:txBody>
      </p:sp>
      <p:pic>
        <p:nvPicPr>
          <p:cNvPr id="4" name="Obraz 4" descr="Obraz zawierający osoba, zewnętrzne, taniec, sport&#10;&#10;Opis wygenerowany automatycznie">
            <a:extLst>
              <a:ext uri="{FF2B5EF4-FFF2-40B4-BE49-F238E27FC236}">
                <a16:creationId xmlns:a16="http://schemas.microsoft.com/office/drawing/2014/main" id="{17DF5383-55B0-49D9-A05A-368DFA8B8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9" r="2078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5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A2EAB4-76F7-47EC-B90B-CAEA25F0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pl-PL" sz="6000">
                <a:ea typeface="+mj-lt"/>
                <a:cs typeface="+mj-lt"/>
              </a:rPr>
              <a:t> „wiosenne” wagary</a:t>
            </a:r>
            <a:endParaRPr lang="pl-PL" sz="600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84E5FE-5FFB-4E6D-8722-CF49D34B8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>
                <a:latin typeface="Arial"/>
                <a:ea typeface="+mn-lt"/>
                <a:cs typeface="+mn-lt"/>
              </a:rPr>
              <a:t> Bardzo znaną i rozpowszechnioną tradycją są „wiosenne” wagary. Jest  to najmłodszy zwyczaj. W tym roku niestety dzień wiosny przypada w niedzielę, więc z wagarów nici...  Coraz częściej jednak w szkołach starają się zorganizować ten dzień inaczej niż prowadzenie normalnych lekcji np. stwarzając okazje do udziału w jakiś konkursach lub wyjść klasowych. Jest to na pewno ulubione święto każdego ucznia oraz studenta. W ten dzień także większość nauczycieli patrzy trochę przychylniejszym okiem na wagarujących, ale tylko ten jeden dzień w roku.</a:t>
            </a:r>
            <a:endParaRPr lang="pl-PL">
              <a:latin typeface="Arial"/>
              <a:cs typeface="Arial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535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0598E3-AAB8-4061-97EF-3B24C266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6600">
                <a:ea typeface="+mj-lt"/>
                <a:cs typeface="+mj-lt"/>
              </a:rPr>
              <a:t>Smingus - dyngus</a:t>
            </a:r>
            <a:endParaRPr lang="pl-PL" sz="66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D81A"/>
          </a:solidFill>
          <a:ln w="38100" cap="rnd">
            <a:solidFill>
              <a:srgbClr val="34D81A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2706EF-C05D-4439-8B38-09A456FE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200" dirty="0">
                <a:latin typeface="Arial"/>
                <a:ea typeface="+mn-lt"/>
                <a:cs typeface="+mn-lt"/>
              </a:rPr>
              <a:t>Tak naprawdę </a:t>
            </a:r>
            <a:r>
              <a:rPr lang="pl-PL" sz="2200" dirty="0" err="1">
                <a:latin typeface="Arial"/>
                <a:ea typeface="+mn-lt"/>
                <a:cs typeface="+mn-lt"/>
              </a:rPr>
              <a:t>śmingus</a:t>
            </a:r>
            <a:r>
              <a:rPr lang="pl-PL" sz="2200" dirty="0">
                <a:latin typeface="Arial"/>
                <a:ea typeface="+mn-lt"/>
                <a:cs typeface="+mn-lt"/>
              </a:rPr>
              <a:t> - dyngus także wywodzi się z obrządku słowiańskiego i choć dzisiaj obchodzimy go w święta wielkanocne, kiedyś był on obchodzony właśnie 21 marca i miał symbolizować pozimowe oczyszczenie ciała i duszy. Podobnie jest z tradycją malowania jajek. Jajko uważano za symbol życia, a przecież właśnie od dnia wagarowicza cała przyroda miała się ożywać, dlatego też w ten dzień je malowano.</a:t>
            </a:r>
            <a:endParaRPr lang="pl-PL" sz="2200">
              <a:latin typeface="Arial"/>
              <a:cs typeface="Arial"/>
            </a:endParaRPr>
          </a:p>
        </p:txBody>
      </p:sp>
      <p:pic>
        <p:nvPicPr>
          <p:cNvPr id="4" name="Obraz 4" descr="Obraz zawierający zewnętrzne, drzewo, osoba, trawa&#10;&#10;Opis wygenerowany automatycznie">
            <a:extLst>
              <a:ext uri="{FF2B5EF4-FFF2-40B4-BE49-F238E27FC236}">
                <a16:creationId xmlns:a16="http://schemas.microsoft.com/office/drawing/2014/main" id="{180B0EBF-83A2-4658-A06E-FF2EB0556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6" r="1543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528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13B459-39DE-48DF-9D00-41A12D7B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7200">
                <a:ea typeface="+mj-lt"/>
                <a:cs typeface="+mj-lt"/>
              </a:rPr>
              <a:t>Wianki na Wodzie </a:t>
            </a:r>
            <a:endParaRPr lang="pl-PL" sz="7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EFB67"/>
          </a:solidFill>
          <a:ln w="38100" cap="rnd">
            <a:solidFill>
              <a:srgbClr val="FEFB67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C971E4-954B-4C42-88BC-FD9A31CE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latin typeface="Arial"/>
                <a:ea typeface="+mn-lt"/>
                <a:cs typeface="+mn-lt"/>
              </a:rPr>
              <a:t>Rzucanie wianków na wodę nie zawsze musiało kończyć się utratą panieńskiego wianka, ale czasem i tak się zdarzyło w tę wyjątkową noc. Dziewczęta przywiązywały wianki z polnych i ogrodowych kwiatów do deseczek, zapalały ustawione w środku świece i rzucały je na rzekę. Jeśli wianek płynął bez przeszkód albo wyłowił go ukochany, oznaczało to szybki ślub i szczęśliwe życie. Niepomyślną wróżbą dla miłosnych planów było zaplątanie się wianka w przybrzeżnych zaroślach, jego zatonięcie lub zgaśnięcie świecy.</a:t>
            </a:r>
            <a:endParaRPr lang="pl-PL" sz="2600">
              <a:latin typeface="Arial"/>
              <a:cs typeface="Arial"/>
            </a:endParaRPr>
          </a:p>
        </p:txBody>
      </p:sp>
      <p:pic>
        <p:nvPicPr>
          <p:cNvPr id="4" name="Obraz 4" descr="Obraz zawierający woda, przyroda, zewnętrzne, nabrzeże&#10;&#10;Opis wygenerowany automatycznie">
            <a:extLst>
              <a:ext uri="{FF2B5EF4-FFF2-40B4-BE49-F238E27FC236}">
                <a16:creationId xmlns:a16="http://schemas.microsoft.com/office/drawing/2014/main" id="{52F56988-C4B3-4136-88FF-7F7FB7984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6" r="3285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244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95AF7E-BC4C-43A5-BADA-2DEC480E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7200" dirty="0"/>
              <a:t>Wiosenne </a:t>
            </a:r>
            <a:r>
              <a:rPr lang="pl-PL" sz="7200" dirty="0" err="1"/>
              <a:t>porzadki</a:t>
            </a:r>
            <a:r>
              <a:rPr lang="pl-PL" sz="7200" dirty="0"/>
              <a:t> w domu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4A3CE"/>
          </a:solidFill>
          <a:ln w="38100" cap="rnd">
            <a:solidFill>
              <a:srgbClr val="74A3CE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36ACAF-AF12-45C1-80F6-0CFE2A9B7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/>
                <a:ea typeface="+mn-lt"/>
                <a:cs typeface="+mn-lt"/>
              </a:rPr>
              <a:t>Z powitaniem wiosny wiąże się także… sprzątanie domów i obejść. Słynne wiosenne porządki wykonuje podświadomie większość osób, nie wiedzą nawet, że zwyczaj ten wywodzi się z pradawnych wierzeń.</a:t>
            </a:r>
            <a:endParaRPr lang="pl-PL" dirty="0">
              <a:latin typeface="Arial"/>
            </a:endParaRPr>
          </a:p>
        </p:txBody>
      </p:sp>
      <p:pic>
        <p:nvPicPr>
          <p:cNvPr id="4" name="Obraz 4" descr="Obraz zawierający wewnątrz, roślina, bałagan&#10;&#10;Opis wygenerowany automatycznie">
            <a:extLst>
              <a:ext uri="{FF2B5EF4-FFF2-40B4-BE49-F238E27FC236}">
                <a16:creationId xmlns:a16="http://schemas.microsoft.com/office/drawing/2014/main" id="{E7ABFAB1-4A23-4AB3-AA92-83AD88C89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39" r="9728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7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D54CF0-BCE5-4E9E-974F-34B1172C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6100"/>
              <a:t>Wiosenne porzadki w ogrodzie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881CA"/>
          </a:solidFill>
          <a:ln w="38100" cap="rnd">
            <a:solidFill>
              <a:srgbClr val="E881CA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6B8584-DE76-49FA-BD8D-5705307A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Po za </a:t>
            </a:r>
            <a:r>
              <a:rPr lang="en-US" dirty="0" err="1">
                <a:latin typeface="Arial"/>
                <a:cs typeface="Arial"/>
              </a:rPr>
              <a:t>domem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powinniśmy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również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zadbać</a:t>
            </a:r>
            <a:r>
              <a:rPr lang="en-US" dirty="0">
                <a:latin typeface="Arial"/>
                <a:cs typeface="Arial"/>
              </a:rPr>
              <a:t> o </a:t>
            </a:r>
            <a:r>
              <a:rPr lang="en-US" dirty="0" err="1">
                <a:latin typeface="Arial"/>
                <a:cs typeface="Arial"/>
              </a:rPr>
              <a:t>nasze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ogrody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itp</a:t>
            </a:r>
            <a:r>
              <a:rPr lang="en-US" dirty="0">
                <a:latin typeface="Arial"/>
                <a:cs typeface="Arial"/>
              </a:rPr>
              <a:t>. </a:t>
            </a:r>
            <a:endParaRPr lang="pl-PL">
              <a:latin typeface="Arial"/>
              <a:cs typeface="Arial"/>
            </a:endParaRPr>
          </a:p>
        </p:txBody>
      </p:sp>
      <p:pic>
        <p:nvPicPr>
          <p:cNvPr id="4" name="Obraz 4" descr="Obraz zawierający podłoże, osoba, zewnętrzne, roślina&#10;&#10;Opis wygenerowany automatycznie">
            <a:extLst>
              <a:ext uri="{FF2B5EF4-FFF2-40B4-BE49-F238E27FC236}">
                <a16:creationId xmlns:a16="http://schemas.microsoft.com/office/drawing/2014/main" id="{ED126F7A-1D15-4835-AF48-BC2EBD590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2" r="2425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226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wiat, roślina, bukiet, żółty&#10;&#10;Opis wygenerowany automatycznie">
            <a:extLst>
              <a:ext uri="{FF2B5EF4-FFF2-40B4-BE49-F238E27FC236}">
                <a16:creationId xmlns:a16="http://schemas.microsoft.com/office/drawing/2014/main" id="{10BB171D-C829-4DC0-819B-F99C7661E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752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242731 w 10515600"/>
              <a:gd name="connsiteY3" fmla="*/ 0 h 5416094"/>
              <a:gd name="connsiteX4" fmla="*/ 2912746 w 10515600"/>
              <a:gd name="connsiteY4" fmla="*/ 0 h 5416094"/>
              <a:gd name="connsiteX5" fmla="*/ 3321456 w 10515600"/>
              <a:gd name="connsiteY5" fmla="*/ 0 h 5416094"/>
              <a:gd name="connsiteX6" fmla="*/ 4165675 w 10515600"/>
              <a:gd name="connsiteY6" fmla="*/ 0 h 5416094"/>
              <a:gd name="connsiteX7" fmla="*/ 4835690 w 10515600"/>
              <a:gd name="connsiteY7" fmla="*/ 0 h 5416094"/>
              <a:gd name="connsiteX8" fmla="*/ 5679910 w 10515600"/>
              <a:gd name="connsiteY8" fmla="*/ 0 h 5416094"/>
              <a:gd name="connsiteX9" fmla="*/ 6262823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185767 w 10515600"/>
              <a:gd name="connsiteY12" fmla="*/ 0 h 5416094"/>
              <a:gd name="connsiteX13" fmla="*/ 9029987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396162 h 5416094"/>
              <a:gd name="connsiteX17" fmla="*/ 10515600 w 10515600"/>
              <a:gd name="connsiteY17" fmla="*/ 2034051 h 5416094"/>
              <a:gd name="connsiteX18" fmla="*/ 10515600 w 10515600"/>
              <a:gd name="connsiteY18" fmla="*/ 2599726 h 5416094"/>
              <a:gd name="connsiteX19" fmla="*/ 10515600 w 10515600"/>
              <a:gd name="connsiteY19" fmla="*/ 3129295 h 5416094"/>
              <a:gd name="connsiteX20" fmla="*/ 10515600 w 10515600"/>
              <a:gd name="connsiteY20" fmla="*/ 3622756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8855783 w 10515600"/>
              <a:gd name="connsiteY23" fmla="*/ 5416094 h 5416094"/>
              <a:gd name="connsiteX24" fmla="*/ 8272869 w 10515600"/>
              <a:gd name="connsiteY24" fmla="*/ 5416094 h 5416094"/>
              <a:gd name="connsiteX25" fmla="*/ 7428650 w 10515600"/>
              <a:gd name="connsiteY25" fmla="*/ 5416094 h 5416094"/>
              <a:gd name="connsiteX26" fmla="*/ 6932838 w 10515600"/>
              <a:gd name="connsiteY26" fmla="*/ 5416094 h 5416094"/>
              <a:gd name="connsiteX27" fmla="*/ 6088619 w 10515600"/>
              <a:gd name="connsiteY27" fmla="*/ 5416094 h 5416094"/>
              <a:gd name="connsiteX28" fmla="*/ 5592808 w 10515600"/>
              <a:gd name="connsiteY28" fmla="*/ 5416094 h 5416094"/>
              <a:gd name="connsiteX29" fmla="*/ 4835690 w 10515600"/>
              <a:gd name="connsiteY29" fmla="*/ 5416094 h 5416094"/>
              <a:gd name="connsiteX30" fmla="*/ 3991471 w 10515600"/>
              <a:gd name="connsiteY30" fmla="*/ 5416094 h 5416094"/>
              <a:gd name="connsiteX31" fmla="*/ 3582762 w 10515600"/>
              <a:gd name="connsiteY31" fmla="*/ 5416094 h 5416094"/>
              <a:gd name="connsiteX32" fmla="*/ 2738542 w 10515600"/>
              <a:gd name="connsiteY32" fmla="*/ 5416094 h 5416094"/>
              <a:gd name="connsiteX33" fmla="*/ 1894323 w 10515600"/>
              <a:gd name="connsiteY33" fmla="*/ 5416094 h 5416094"/>
              <a:gd name="connsiteX34" fmla="*/ 1485613 w 10515600"/>
              <a:gd name="connsiteY34" fmla="*/ 5416094 h 5416094"/>
              <a:gd name="connsiteX35" fmla="*/ 902700 w 10515600"/>
              <a:gd name="connsiteY35" fmla="*/ 5416094 h 5416094"/>
              <a:gd name="connsiteX36" fmla="*/ 0 w 10515600"/>
              <a:gd name="connsiteY36" fmla="*/ 4513394 h 5416094"/>
              <a:gd name="connsiteX37" fmla="*/ 0 w 10515600"/>
              <a:gd name="connsiteY37" fmla="*/ 3983826 h 5416094"/>
              <a:gd name="connsiteX38" fmla="*/ 0 w 10515600"/>
              <a:gd name="connsiteY38" fmla="*/ 3490364 h 5416094"/>
              <a:gd name="connsiteX39" fmla="*/ 0 w 10515600"/>
              <a:gd name="connsiteY39" fmla="*/ 2816368 h 5416094"/>
              <a:gd name="connsiteX40" fmla="*/ 0 w 10515600"/>
              <a:gd name="connsiteY40" fmla="*/ 2142372 h 5416094"/>
              <a:gd name="connsiteX41" fmla="*/ 0 w 10515600"/>
              <a:gd name="connsiteY41" fmla="*/ 1648910 h 5416094"/>
              <a:gd name="connsiteX42" fmla="*/ 0 w 10515600"/>
              <a:gd name="connsiteY42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5416094" fill="none" extrusionOk="0">
                <a:moveTo>
                  <a:pt x="0" y="902700"/>
                </a:moveTo>
                <a:cubicBezTo>
                  <a:pt x="-19339" y="382027"/>
                  <a:pt x="461614" y="-62174"/>
                  <a:pt x="902700" y="0"/>
                </a:cubicBezTo>
                <a:cubicBezTo>
                  <a:pt x="1262668" y="8044"/>
                  <a:pt x="1440695" y="-31846"/>
                  <a:pt x="1746919" y="0"/>
                </a:cubicBezTo>
                <a:cubicBezTo>
                  <a:pt x="2053143" y="31846"/>
                  <a:pt x="2032928" y="-12671"/>
                  <a:pt x="2242731" y="0"/>
                </a:cubicBezTo>
                <a:cubicBezTo>
                  <a:pt x="2452534" y="12671"/>
                  <a:pt x="2641794" y="-21752"/>
                  <a:pt x="2912746" y="0"/>
                </a:cubicBezTo>
                <a:cubicBezTo>
                  <a:pt x="3183699" y="21752"/>
                  <a:pt x="3189987" y="20419"/>
                  <a:pt x="3321456" y="0"/>
                </a:cubicBezTo>
                <a:cubicBezTo>
                  <a:pt x="3452925" y="-20419"/>
                  <a:pt x="3775727" y="742"/>
                  <a:pt x="4165675" y="0"/>
                </a:cubicBezTo>
                <a:cubicBezTo>
                  <a:pt x="4555623" y="-742"/>
                  <a:pt x="4540466" y="25386"/>
                  <a:pt x="4835690" y="0"/>
                </a:cubicBezTo>
                <a:cubicBezTo>
                  <a:pt x="5130914" y="-25386"/>
                  <a:pt x="5430015" y="14537"/>
                  <a:pt x="5679910" y="0"/>
                </a:cubicBezTo>
                <a:cubicBezTo>
                  <a:pt x="5929805" y="-14537"/>
                  <a:pt x="5992815" y="15277"/>
                  <a:pt x="6262823" y="0"/>
                </a:cubicBezTo>
                <a:cubicBezTo>
                  <a:pt x="6532831" y="-15277"/>
                  <a:pt x="6584465" y="-1217"/>
                  <a:pt x="6758634" y="0"/>
                </a:cubicBezTo>
                <a:cubicBezTo>
                  <a:pt x="6932803" y="1217"/>
                  <a:pt x="7223295" y="29394"/>
                  <a:pt x="7428650" y="0"/>
                </a:cubicBezTo>
                <a:cubicBezTo>
                  <a:pt x="7634005" y="-29394"/>
                  <a:pt x="7995773" y="8897"/>
                  <a:pt x="8185767" y="0"/>
                </a:cubicBezTo>
                <a:cubicBezTo>
                  <a:pt x="8375761" y="-8897"/>
                  <a:pt x="8805707" y="34597"/>
                  <a:pt x="9029987" y="0"/>
                </a:cubicBezTo>
                <a:cubicBezTo>
                  <a:pt x="9254267" y="-34597"/>
                  <a:pt x="9324614" y="-16829"/>
                  <a:pt x="9612900" y="0"/>
                </a:cubicBezTo>
                <a:cubicBezTo>
                  <a:pt x="10155739" y="86128"/>
                  <a:pt x="10564208" y="390468"/>
                  <a:pt x="10515600" y="902700"/>
                </a:cubicBezTo>
                <a:cubicBezTo>
                  <a:pt x="10506536" y="1129738"/>
                  <a:pt x="10511576" y="1179574"/>
                  <a:pt x="10515600" y="1396162"/>
                </a:cubicBezTo>
                <a:cubicBezTo>
                  <a:pt x="10519624" y="1612750"/>
                  <a:pt x="10523491" y="1748819"/>
                  <a:pt x="10515600" y="2034051"/>
                </a:cubicBezTo>
                <a:cubicBezTo>
                  <a:pt x="10507709" y="2319283"/>
                  <a:pt x="10516247" y="2386435"/>
                  <a:pt x="10515600" y="2599726"/>
                </a:cubicBezTo>
                <a:cubicBezTo>
                  <a:pt x="10514953" y="2813018"/>
                  <a:pt x="10537663" y="2917734"/>
                  <a:pt x="10515600" y="3129295"/>
                </a:cubicBezTo>
                <a:cubicBezTo>
                  <a:pt x="10493537" y="3340856"/>
                  <a:pt x="10505648" y="3444110"/>
                  <a:pt x="10515600" y="3622756"/>
                </a:cubicBezTo>
                <a:cubicBezTo>
                  <a:pt x="10525552" y="3801402"/>
                  <a:pt x="10536187" y="4161567"/>
                  <a:pt x="10515600" y="4513394"/>
                </a:cubicBezTo>
                <a:cubicBezTo>
                  <a:pt x="10500032" y="5008650"/>
                  <a:pt x="10187846" y="5431372"/>
                  <a:pt x="9612900" y="5416094"/>
                </a:cubicBezTo>
                <a:cubicBezTo>
                  <a:pt x="9285478" y="5425165"/>
                  <a:pt x="9106842" y="5381882"/>
                  <a:pt x="8855783" y="5416094"/>
                </a:cubicBezTo>
                <a:cubicBezTo>
                  <a:pt x="8604724" y="5450306"/>
                  <a:pt x="8395568" y="5391734"/>
                  <a:pt x="8272869" y="5416094"/>
                </a:cubicBezTo>
                <a:cubicBezTo>
                  <a:pt x="8150170" y="5440454"/>
                  <a:pt x="7650175" y="5418370"/>
                  <a:pt x="7428650" y="5416094"/>
                </a:cubicBezTo>
                <a:cubicBezTo>
                  <a:pt x="7207125" y="5413818"/>
                  <a:pt x="7054368" y="5412852"/>
                  <a:pt x="6932838" y="5416094"/>
                </a:cubicBezTo>
                <a:cubicBezTo>
                  <a:pt x="6811308" y="5419336"/>
                  <a:pt x="6283286" y="5378872"/>
                  <a:pt x="6088619" y="5416094"/>
                </a:cubicBezTo>
                <a:cubicBezTo>
                  <a:pt x="5893952" y="5453316"/>
                  <a:pt x="5785181" y="5416866"/>
                  <a:pt x="5592808" y="5416094"/>
                </a:cubicBezTo>
                <a:cubicBezTo>
                  <a:pt x="5400435" y="5415322"/>
                  <a:pt x="5118546" y="5450296"/>
                  <a:pt x="4835690" y="5416094"/>
                </a:cubicBezTo>
                <a:cubicBezTo>
                  <a:pt x="4552834" y="5381892"/>
                  <a:pt x="4334158" y="5455657"/>
                  <a:pt x="3991471" y="5416094"/>
                </a:cubicBezTo>
                <a:cubicBezTo>
                  <a:pt x="3648784" y="5376531"/>
                  <a:pt x="3714393" y="5419602"/>
                  <a:pt x="3582762" y="5416094"/>
                </a:cubicBezTo>
                <a:cubicBezTo>
                  <a:pt x="3451131" y="5412586"/>
                  <a:pt x="3139831" y="5440765"/>
                  <a:pt x="2738542" y="5416094"/>
                </a:cubicBezTo>
                <a:cubicBezTo>
                  <a:pt x="2337253" y="5391423"/>
                  <a:pt x="2190895" y="5414277"/>
                  <a:pt x="1894323" y="5416094"/>
                </a:cubicBezTo>
                <a:cubicBezTo>
                  <a:pt x="1597751" y="5417911"/>
                  <a:pt x="1581359" y="5415686"/>
                  <a:pt x="1485613" y="5416094"/>
                </a:cubicBezTo>
                <a:cubicBezTo>
                  <a:pt x="1389867" y="5416503"/>
                  <a:pt x="1024032" y="5431199"/>
                  <a:pt x="902700" y="5416094"/>
                </a:cubicBezTo>
                <a:cubicBezTo>
                  <a:pt x="528543" y="5413384"/>
                  <a:pt x="72262" y="4937846"/>
                  <a:pt x="0" y="4513394"/>
                </a:cubicBezTo>
                <a:cubicBezTo>
                  <a:pt x="19061" y="4384908"/>
                  <a:pt x="-14688" y="4099856"/>
                  <a:pt x="0" y="3983826"/>
                </a:cubicBezTo>
                <a:cubicBezTo>
                  <a:pt x="14688" y="3867796"/>
                  <a:pt x="23320" y="3727066"/>
                  <a:pt x="0" y="3490364"/>
                </a:cubicBezTo>
                <a:cubicBezTo>
                  <a:pt x="-23320" y="3253662"/>
                  <a:pt x="28367" y="3042836"/>
                  <a:pt x="0" y="2816368"/>
                </a:cubicBezTo>
                <a:cubicBezTo>
                  <a:pt x="-28367" y="2589900"/>
                  <a:pt x="26490" y="2414375"/>
                  <a:pt x="0" y="2142372"/>
                </a:cubicBezTo>
                <a:cubicBezTo>
                  <a:pt x="-26490" y="1870369"/>
                  <a:pt x="-12149" y="1868714"/>
                  <a:pt x="0" y="1648910"/>
                </a:cubicBezTo>
                <a:cubicBezTo>
                  <a:pt x="12149" y="1429106"/>
                  <a:pt x="-30083" y="1234771"/>
                  <a:pt x="0" y="902700"/>
                </a:cubicBezTo>
                <a:close/>
              </a:path>
              <a:path w="10515600" h="5416094" stroke="0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60325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F43872-72B9-4BE1-8F74-15FF8B1B1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KONIEC </a:t>
            </a:r>
            <a:br>
              <a:rPr lang="pl-PL">
                <a:solidFill>
                  <a:schemeClr val="bg1"/>
                </a:solidFill>
              </a:rPr>
            </a:br>
            <a:r>
              <a:rPr lang="pl-PL">
                <a:solidFill>
                  <a:schemeClr val="bg1"/>
                </a:solidFill>
              </a:rPr>
              <a:t>DZIEKUJE ZA UWAGE !!!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3B88AE1-CDAA-4C06-A862-784A94F1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endParaRPr lang="pl-PL" sz="3200">
              <a:solidFill>
                <a:schemeClr val="bg1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8942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A4DE14064BC9459C34BC0EA82FE5D9" ma:contentTypeVersion="3" ma:contentTypeDescription="Utwórz nowy dokument." ma:contentTypeScope="" ma:versionID="d8c349caecb9bbfd4de8c9c90930f7bc">
  <xsd:schema xmlns:xsd="http://www.w3.org/2001/XMLSchema" xmlns:xs="http://www.w3.org/2001/XMLSchema" xmlns:p="http://schemas.microsoft.com/office/2006/metadata/properties" xmlns:ns2="473b1949-f916-4959-8f6c-e3a72165e717" targetNamespace="http://schemas.microsoft.com/office/2006/metadata/properties" ma:root="true" ma:fieldsID="d091de38dda4e1c6e96ad6eb70d7dc5c" ns2:_="">
    <xsd:import namespace="473b1949-f916-4959-8f6c-e3a72165e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b1949-f916-4959-8f6c-e3a72165e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0B184A-7D23-4AE5-A2FA-F7D3078F4833}"/>
</file>

<file path=customXml/itemProps2.xml><?xml version="1.0" encoding="utf-8"?>
<ds:datastoreItem xmlns:ds="http://schemas.openxmlformats.org/officeDocument/2006/customXml" ds:itemID="{B3694B11-903B-4D01-9689-E7EECBC186D8}"/>
</file>

<file path=customXml/itemProps3.xml><?xml version="1.0" encoding="utf-8"?>
<ds:datastoreItem xmlns:ds="http://schemas.openxmlformats.org/officeDocument/2006/customXml" ds:itemID="{0D8D9751-272F-4B03-96BE-2E38A31BA47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Panoramiczny</PresentationFormat>
  <Paragraphs>17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The Hand Bold</vt:lpstr>
      <vt:lpstr>The Serif Hand Black</vt:lpstr>
      <vt:lpstr>SketchyVTI</vt:lpstr>
      <vt:lpstr>Zwyczaje przywitania wiosny</vt:lpstr>
      <vt:lpstr>TOPIENIE MARZANNY</vt:lpstr>
      <vt:lpstr>Gaik</vt:lpstr>
      <vt:lpstr> „wiosenne” wagary</vt:lpstr>
      <vt:lpstr>Smingus - dyngus</vt:lpstr>
      <vt:lpstr>Wianki na Wodzie </vt:lpstr>
      <vt:lpstr>Wiosenne porzadki w domu</vt:lpstr>
      <vt:lpstr>Wiosenne porzadki w ogrodzie</vt:lpstr>
      <vt:lpstr>KONIEC  DZIEKUJE ZA UWAGE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</dc:creator>
  <cp:lastModifiedBy>Anna Kuśmierz</cp:lastModifiedBy>
  <cp:revision>128</cp:revision>
  <dcterms:created xsi:type="dcterms:W3CDTF">2021-03-17T14:26:22Z</dcterms:created>
  <dcterms:modified xsi:type="dcterms:W3CDTF">2021-03-17T19:31:46Z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0x01010040A4DE14064BC9459C34BC0EA82FE5D9</vt:lpwstr>
  </property>
</Properties>
</file>