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7"/>
  </p:notesMasterIdLst>
  <p:handoutMasterIdLst>
    <p:handoutMasterId r:id="rId8"/>
  </p:handoutMasterIdLst>
  <p:sldIdLst>
    <p:sldId id="256" r:id="rId2"/>
    <p:sldId id="258" r:id="rId3"/>
    <p:sldId id="259" r:id="rId4"/>
    <p:sldId id="260" r:id="rId5"/>
    <p:sldId id="257" r:id="rId6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AABB3E-77A8-43E3-9D8F-3184BF3DEF87}" v="323" dt="2021-11-11T17:46:05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01758E62-2E74-4D13-9BE0-B7698644B9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24EC5A7B-8E71-4543-905E-7FECF29C82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DC152-57AE-48FC-AD7A-25A659D6A174}" type="datetime1">
              <a:rPr lang="pl-PL" smtClean="0"/>
              <a:pPr/>
              <a:t>2021-11-15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BB6F8F1A-22FE-4294-8293-B0C09D98FC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871D7B1-6FD5-4FB5-B15F-3CE6418A7F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293F6-8D19-4B63-ABF6-5DECA470499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516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1BD25-1A5A-442B-8D33-577184CE43BD}" type="datetime1">
              <a:rPr lang="pl-PL" smtClean="0"/>
              <a:pPr/>
              <a:t>2021-11-15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9CBFC-FC29-47F3-BD94-FF989B103499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77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CBFC-FC29-47F3-BD94-FF989B103499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04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3F0874-4122-4749-950C-DE19FCE765BF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03D7F8-5717-434A-95C8-7B4BB48E83EB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2B116C-D942-48CC-91DE-2E3756FFC54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EF612F-1387-4E14-AA34-D1BA24B1F7D0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D8F7E1-7569-4703-A976-E0F5DB4EA315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FB4AF-73F6-4876-B381-92DABACB7C30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CDBB0E-B127-4578-973A-D71C39AC65F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dirty="0"/>
              <a:t>Kliknij, aby edytować styl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48790E-DD9B-4A11-8478-D9B7DA654C4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4FEEA5-0F86-4BEF-8C3A-D713A2E19EA3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9" name="Data — symbol zastępczy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3213A0-5D1D-48EA-A34E-11C90369CB5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10" name="Stopka — symbol zastępczy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1F2A3970-6345-4A15-A144-E465B7F0389F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CB9C545C-D8CE-4B41-8EDC-FCB092232D57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5382626-66E4-474F-9C5D-3B6E872B2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2" b="28732"/>
          <a:stretch/>
        </p:blipFill>
        <p:spPr>
          <a:xfrm>
            <a:off x="20" y="10"/>
            <a:ext cx="12191980" cy="4242806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17928EA2-88ED-424C-A811-B45B398FBA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304F0B90-9D71-4D15-94CC-B9E1F445B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832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00200" y="4489554"/>
            <a:ext cx="8991600" cy="2120736"/>
          </a:xfrm>
          <a:noFill/>
          <a:ln>
            <a:noFill/>
          </a:ln>
        </p:spPr>
        <p:txBody>
          <a:bodyPr rtlCol="0"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  <a:latin typeface="Arial"/>
                <a:cs typeface="Arial"/>
              </a:rPr>
              <a:t>Jesienne syropy do herbaty – odwiedziny Pani Eli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6476832"/>
            <a:ext cx="12189541" cy="38116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pl-PL" sz="10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Opracowała</a:t>
            </a:r>
            <a:r>
              <a:rPr lang="pl-PL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Kamila P.-O.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4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9EF3BC2-8D35-4105-A999-A0DE6CA3A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067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47273DD8-6BDE-48E5-9C4C-667B2CB58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06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F436DE4-A9AB-4DA5-A9C6-1ED2564CB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506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xmlns="" id="{D6E287F2-4CAC-4BC2-A3EA-803B9C2D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948921"/>
            <a:ext cx="7729728" cy="813966"/>
          </a:xfrm>
        </p:spPr>
        <p:txBody>
          <a:bodyPr>
            <a:normAutofit fontScale="90000"/>
          </a:bodyPr>
          <a:lstStyle/>
          <a:p>
            <a:r>
              <a:rPr lang="pl-PL" sz="2000" dirty="0" smtClean="0">
                <a:latin typeface="Arial"/>
                <a:cs typeface="Arial"/>
              </a:rPr>
              <a:t>Dzieci tworzą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pl-PL" sz="2000" dirty="0" smtClean="0">
                <a:latin typeface="Arial"/>
                <a:cs typeface="Arial"/>
              </a:rPr>
              <a:t>własne syropy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z </a:t>
            </a:r>
            <a:r>
              <a:rPr lang="pl-PL" sz="2000" dirty="0" smtClean="0">
                <a:latin typeface="Arial"/>
                <a:cs typeface="Arial"/>
              </a:rPr>
              <a:t>pigwy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pl-PL" sz="2000" dirty="0" smtClean="0">
                <a:latin typeface="Arial"/>
                <a:cs typeface="Arial"/>
              </a:rPr>
              <a:t>pigwowca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pl-PL" sz="2000" dirty="0" smtClean="0">
                <a:latin typeface="Arial"/>
                <a:cs typeface="Arial"/>
              </a:rPr>
              <a:t>cytryny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pl-PL" sz="2000" dirty="0" smtClean="0">
                <a:latin typeface="Arial"/>
                <a:cs typeface="Arial"/>
              </a:rPr>
              <a:t>oraz goździków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63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608D88A-85E5-4476-9CF3-A323F77428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2" b="36711"/>
          <a:stretch/>
        </p:blipFill>
        <p:spPr>
          <a:xfrm>
            <a:off x="2" y="-1"/>
            <a:ext cx="4063593" cy="457200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DDAC5D3E-6AF6-407D-B553-0833E75F5F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-2" b="36711"/>
          <a:stretch/>
        </p:blipFill>
        <p:spPr>
          <a:xfrm>
            <a:off x="4064204" y="-1"/>
            <a:ext cx="4063593" cy="457200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CC49B46E-07AC-430A-9F07-75FFA3CAB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29" r="20176"/>
          <a:stretch/>
        </p:blipFill>
        <p:spPr>
          <a:xfrm>
            <a:off x="8128407" y="-1"/>
            <a:ext cx="4063593" cy="4572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271E02-2131-43CB-8BD1-427F7261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5877566"/>
            <a:ext cx="8991600" cy="848654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pl-PL" sz="1800" dirty="0" smtClean="0">
                <a:latin typeface="Arial"/>
                <a:cs typeface="Arial"/>
              </a:rPr>
              <a:t>Każdą warstwę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pl-PL" sz="1800" dirty="0" smtClean="0">
                <a:latin typeface="Arial"/>
                <a:cs typeface="Arial"/>
              </a:rPr>
              <a:t>owoców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pl-PL" sz="1800" dirty="0" smtClean="0">
                <a:latin typeface="Arial"/>
                <a:cs typeface="Arial"/>
              </a:rPr>
              <a:t>zasypują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pl-PL" sz="1800" dirty="0" smtClean="0">
                <a:latin typeface="Arial"/>
                <a:cs typeface="Arial"/>
              </a:rPr>
              <a:t>cukrem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 </a:t>
            </a:r>
            <a:r>
              <a:rPr lang="pl-PL" sz="1800" dirty="0" smtClean="0">
                <a:latin typeface="Arial"/>
                <a:cs typeface="Arial"/>
              </a:rPr>
              <a:t>ugniatają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pl-PL" sz="1800" dirty="0" smtClean="0">
                <a:latin typeface="Arial"/>
                <a:cs typeface="Arial"/>
              </a:rPr>
              <a:t>łyżką</a:t>
            </a:r>
            <a:r>
              <a:rPr lang="en-US" sz="1800" dirty="0" smtClean="0">
                <a:latin typeface="Arial"/>
                <a:cs typeface="Arial"/>
              </a:rPr>
              <a:t>, </a:t>
            </a:r>
            <a:r>
              <a:rPr lang="pl-PL" sz="1800" dirty="0" smtClean="0">
                <a:latin typeface="Arial"/>
                <a:cs typeface="Arial"/>
              </a:rPr>
              <a:t>aby puściły sok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153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353456EE-AFCD-410E-B8FA-B40D97116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EE80A9-3B25-4FA7-97EB-45856A1A8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58103"/>
            <a:ext cx="7729728" cy="941796"/>
          </a:xfrm>
          <a:solidFill>
            <a:srgbClr val="FFFFFF">
              <a:alpha val="80000"/>
            </a:srgbClr>
          </a:solidFill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1800" kern="1200" cap="all" spc="200" baseline="0" dirty="0">
                <a:solidFill>
                  <a:srgbClr val="262626"/>
                </a:solidFill>
                <a:latin typeface="Arial"/>
                <a:cs typeface="Arial"/>
              </a:rPr>
              <a:t>Na </a:t>
            </a:r>
            <a:r>
              <a:rPr lang="pl-PL" sz="1800" dirty="0" smtClean="0">
                <a:latin typeface="Arial"/>
                <a:cs typeface="Arial"/>
              </a:rPr>
              <a:t>koniec</a:t>
            </a:r>
            <a:r>
              <a:rPr lang="en-US" sz="1800" kern="1200" cap="all" spc="200" baseline="0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pl-PL" sz="1800" kern="1200" cap="all" spc="200" baseline="0" dirty="0" smtClean="0">
                <a:solidFill>
                  <a:srgbClr val="262626"/>
                </a:solidFill>
                <a:latin typeface="Arial"/>
                <a:cs typeface="Arial"/>
              </a:rPr>
              <a:t>szczelnie </a:t>
            </a:r>
            <a:r>
              <a:rPr lang="pl-PL" sz="1800" dirty="0" smtClean="0">
                <a:latin typeface="Arial"/>
                <a:cs typeface="Arial"/>
              </a:rPr>
              <a:t>zamykają</a:t>
            </a:r>
            <a:r>
              <a:rPr lang="en-US" sz="1800" kern="1200" cap="all" spc="200" baseline="0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pl-PL" sz="1800" dirty="0" smtClean="0">
                <a:latin typeface="Arial"/>
                <a:cs typeface="Arial"/>
              </a:rPr>
              <a:t>słoiczki</a:t>
            </a:r>
            <a:r>
              <a:rPr lang="en-US" sz="1800" kern="1200" cap="all" spc="200" baseline="0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>
                <a:latin typeface="Arial"/>
                <a:cs typeface="Arial"/>
              </a:rPr>
              <a:t>I </a:t>
            </a:r>
            <a:r>
              <a:rPr lang="pl-PL" sz="1800" dirty="0" smtClean="0">
                <a:latin typeface="Arial"/>
                <a:cs typeface="Arial"/>
              </a:rPr>
              <a:t>syropy gotowe</a:t>
            </a:r>
            <a:r>
              <a:rPr lang="en-US" sz="1800" kern="1200" cap="all" spc="200" baseline="0" dirty="0" smtClean="0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lang="en-US" sz="1800" kern="1200" cap="all" spc="200" baseline="0" dirty="0">
                <a:latin typeface="Arial"/>
              </a:rPr>
              <a:t/>
            </a:r>
            <a:br>
              <a:rPr lang="en-US" sz="1800" kern="1200" cap="all" spc="200" baseline="0" dirty="0">
                <a:latin typeface="Arial"/>
              </a:rPr>
            </a:br>
            <a:r>
              <a:rPr lang="en-US" sz="1800" kern="1200" cap="all" spc="200" baseline="0" dirty="0">
                <a:solidFill>
                  <a:srgbClr val="262626"/>
                </a:solidFill>
                <a:latin typeface="Arial"/>
                <a:cs typeface="Arial"/>
              </a:rPr>
              <a:t>Wyszły przepyszne!</a:t>
            </a:r>
          </a:p>
        </p:txBody>
      </p:sp>
    </p:spTree>
    <p:extLst>
      <p:ext uri="{BB962C8B-B14F-4D97-AF65-F5344CB8AC3E}">
        <p14:creationId xmlns:p14="http://schemas.microsoft.com/office/powerpoint/2010/main" val="286588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Kamila\Pictures\2021-11-14_15h28_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4501013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10</TotalTime>
  <Words>47</Words>
  <Application>Microsoft Office PowerPoint</Application>
  <PresentationFormat>Panoramiczny</PresentationFormat>
  <Paragraphs>6</Paragraphs>
  <Slides>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Calibri</vt:lpstr>
      <vt:lpstr>Gill Sans MT</vt:lpstr>
      <vt:lpstr>Paczka</vt:lpstr>
      <vt:lpstr>Jesienne syropy do herbaty – odwiedziny Pani Eli</vt:lpstr>
      <vt:lpstr>Dzieci tworzą własne syropy z pigwy, pigwowca, cytryny oraz goździków.</vt:lpstr>
      <vt:lpstr>Każdą warstwę owoców zasypują cukrem I ugniatają łyżką, aby puściły sok.</vt:lpstr>
      <vt:lpstr>Na koniec szczelnie zamykają słoiczki  I syropy gotowe. Wyszły przepyszne!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Milena Maliszewska</dc:creator>
  <cp:lastModifiedBy>Milena Maliszewska</cp:lastModifiedBy>
  <cp:revision>118</cp:revision>
  <dcterms:created xsi:type="dcterms:W3CDTF">2021-11-11T17:22:40Z</dcterms:created>
  <dcterms:modified xsi:type="dcterms:W3CDTF">2021-11-15T09:06:01Z</dcterms:modified>
</cp:coreProperties>
</file>