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4384-B46E-4EDB-93FA-127A637628C8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607-7A83-4D7B-83C6-9E13F2A0A9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4384-B46E-4EDB-93FA-127A637628C8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607-7A83-4D7B-83C6-9E13F2A0A9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4384-B46E-4EDB-93FA-127A637628C8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607-7A83-4D7B-83C6-9E13F2A0A9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4384-B46E-4EDB-93FA-127A637628C8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607-7A83-4D7B-83C6-9E13F2A0A9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4384-B46E-4EDB-93FA-127A637628C8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607-7A83-4D7B-83C6-9E13F2A0A9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4384-B46E-4EDB-93FA-127A637628C8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607-7A83-4D7B-83C6-9E13F2A0A9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4384-B46E-4EDB-93FA-127A637628C8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607-7A83-4D7B-83C6-9E13F2A0A9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4384-B46E-4EDB-93FA-127A637628C8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607-7A83-4D7B-83C6-9E13F2A0A9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4384-B46E-4EDB-93FA-127A637628C8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607-7A83-4D7B-83C6-9E13F2A0A9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4384-B46E-4EDB-93FA-127A637628C8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607-7A83-4D7B-83C6-9E13F2A0A9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4384-B46E-4EDB-93FA-127A637628C8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607-7A83-4D7B-83C6-9E13F2A0A9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34384-B46E-4EDB-93FA-127A637628C8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C2607-7A83-4D7B-83C6-9E13F2A0A9F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 pizzerii Pulcinella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0a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53336"/>
            <a:ext cx="2051720" cy="404664"/>
          </a:xfrm>
        </p:spPr>
        <p:txBody>
          <a:bodyPr>
            <a:normAutofit/>
          </a:bodyPr>
          <a:lstStyle/>
          <a:p>
            <a:pPr algn="l"/>
            <a:r>
              <a:rPr lang="pl-PL" sz="1000" dirty="0">
                <a:solidFill>
                  <a:schemeClr val="bg1"/>
                </a:solidFill>
              </a:rPr>
              <a:t>Kamila Pasternak - Opalko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211_1258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20211_13092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2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pl-PL" sz="1800" dirty="0"/>
              <a:t>Robimy swoją pizzę. Uważnie słuchamy jak się ją wykonuje krok po kroku.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211_1315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220211_13103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932040" y="476672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pl-PL" sz="2400" dirty="0"/>
              <a:t>Uczymy się kroić pizzę.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211_1320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20211_13203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2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Autofit/>
          </a:bodyPr>
          <a:lstStyle/>
          <a:p>
            <a:r>
              <a:rPr lang="pl-PL" sz="2400" dirty="0"/>
              <a:t>Pizza jest pyszna.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0211_1346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40"/>
            <a:ext cx="8784976" cy="49415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Dziękujemy za wizytę, polecamy pyszną pizzę. Wszystkim dzieciom smakowało i były bardzo zadowolone.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211_1407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40"/>
            <a:ext cx="8784976" cy="49415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124744"/>
          </a:xfrm>
        </p:spPr>
        <p:txBody>
          <a:bodyPr>
            <a:normAutofit/>
          </a:bodyPr>
          <a:lstStyle/>
          <a:p>
            <a:r>
              <a:rPr lang="pl-PL" sz="2400" dirty="0"/>
              <a:t>Nasz praca plastyczna – kawałki pizzy.</a:t>
            </a:r>
            <a:br>
              <a:rPr lang="pl-PL" sz="2400" dirty="0"/>
            </a:br>
            <a:r>
              <a:rPr lang="pl-PL" sz="2400" dirty="0"/>
              <a:t>Wiemy dużo o Włoszek, kraju gdzie pizzy je się najwięcej.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68</Words>
  <Application>Microsoft Office PowerPoint</Application>
  <PresentationFormat>Pokaz na ekranie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W pizzerii Pulcinella 0a</vt:lpstr>
      <vt:lpstr>Robimy swoją pizzę. Uważnie słuchamy jak się ją wykonuje krok po kroku.</vt:lpstr>
      <vt:lpstr>Uczymy się kroić pizzę.</vt:lpstr>
      <vt:lpstr>Pizza jest pyszna.</vt:lpstr>
      <vt:lpstr>Dziękujemy za wizytę, polecamy pyszną pizzę. Wszystkim dzieciom smakowało i były bardzo zadowolone.</vt:lpstr>
      <vt:lpstr>Nasz praca plastyczna – kawałki pizzy. Wiemy dużo o Włoszek, kraju gdzie pizzy je się najwięcej.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pizzerii Pulcinella 0a</dc:title>
  <dc:creator>Kamila Pasternak</dc:creator>
  <cp:lastModifiedBy>Milena Maliszewska</cp:lastModifiedBy>
  <cp:revision>1</cp:revision>
  <dcterms:created xsi:type="dcterms:W3CDTF">2022-02-20T12:56:58Z</dcterms:created>
  <dcterms:modified xsi:type="dcterms:W3CDTF">2022-03-04T09:53:59Z</dcterms:modified>
</cp:coreProperties>
</file>