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73" r:id="rId6"/>
    <p:sldId id="271" r:id="rId7"/>
    <p:sldId id="274" r:id="rId8"/>
    <p:sldId id="275" r:id="rId9"/>
    <p:sldId id="276" r:id="rId10"/>
    <p:sldId id="277" r:id="rId11"/>
    <p:sldId id="278" r:id="rId12"/>
    <p:sldId id="268" r:id="rId13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CB7A9-1E49-4286-A302-B3DB7BBC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254AD5-4651-4BD4-A2F4-A7EE07910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EB56F5-3E23-468C-9FC4-4455BA07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F1EE93-501D-48A2-BEAD-CBC0E4FD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80621D-62E3-4268-9ED6-BBF1A01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64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6E599-47F2-4F46-8DA1-D27A2476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B5042A5-7B36-4F0D-894A-6F49CF4A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680E8F-3309-424D-9381-98B5F0D6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CD3B96-00B3-4EC3-8A7F-AEA8CA45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1E64DE-DD02-475B-AEA0-A0517A7D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23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B5EED7-41F3-4C99-846B-8D6EC8C1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D7C117-3F66-4A38-931B-E81F300E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7B3DA5-4B03-44DD-8EB6-627A09ED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DD99F8-A385-4C44-8FAE-6E6A49A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49AC6B-8F6E-47F9-AF0B-B7A030C7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0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63E27-354A-4100-B541-B94AC709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63E30-9651-4CBB-86D1-42CE4C3D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2972D0-C946-42A5-9727-47D60480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C85947-49EE-4EFE-8DF2-2490135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E78794-7160-4C5E-B337-21D3D180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34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9CBC5-4BCF-4664-B1B2-CACF1FA1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E10A47-6722-49E4-ADCF-D5959A0C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329A61-C3A0-4774-AFBC-F60356EE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9A69BB-5E98-4D86-AC74-F243ACF6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0CE42-A8F3-47BF-B444-10377AC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7B98A-9AAE-4E57-BC90-1ABA473F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7A5B17-B974-49C1-9555-CDA6E19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FEA23C-0058-41A0-A8E9-F8DDA5D1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E16DF5-AE2E-480C-A366-395E6136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D0211D-528B-4711-92F8-3EF22E0A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E011C3-E2F8-489E-B2AA-4875CD87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58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3B04D-555D-472D-B349-FFA8891D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BEFB76-C15D-46B4-8771-4352BCA58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61FEF0-C02E-4260-84AB-2210198A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0BE0-7311-4B45-B661-266850161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9A5AA8-6A4C-4953-B239-F2A7EC98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7E5AC2C-DC2E-4A21-8AA9-548730F4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A3F004-F7A9-40B2-B50E-9AC2031D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6D7147-E91C-481B-8595-7463F58D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71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31EC4-3924-41EB-B4C3-81456089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2AC834-A594-480F-A46E-4C15ECCD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043E5F0-1F3B-4572-8A19-BA51E771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C485E8-DB1D-489C-B66B-03D3552A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69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4D89E6-A932-45EB-9CB0-E97BF38E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4AA4B69-BFA0-45EF-8BF9-8CA15A3B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1C6F3F-27C1-4B14-843D-4EDE552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08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001C6-5329-43BD-9BD5-B9FCE7C5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0ABC5-1189-457E-A7F4-31D5C6B1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F789DC-C181-4A45-8666-6BB6CCE6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89A86B-44F0-4312-85B1-07FD3AC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5B401E-54BD-4768-89A1-80C8C9E0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065090-F16F-4FBA-BC98-CFE42DFE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A70E4-C204-4101-8A2E-36AED46B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7DBD5F5-0706-47A5-9F5D-95F368A1F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E4DDE7-EE41-4064-AC83-63FC0B7EB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031BEA-1F80-4161-9ACF-1C8F3CBF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72ACD9-131B-4050-9A88-C276DA13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3760DC-65CA-43BC-888C-3138AB95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08AD0BD-13F0-4480-9472-6AF5A909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A8E0ED-D089-4B41-9D4E-C4C7295E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DFF1B-33E8-46CD-962B-2FADADCC6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047FD-810D-4981-99BA-EB674CDB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E61FE-877F-457A-A54F-BA5CA36E1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4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nr 5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, akcesorium&#10;&#10;Opis wygenerowany automatycznie">
            <a:extLst>
              <a:ext uri="{FF2B5EF4-FFF2-40B4-BE49-F238E27FC236}">
                <a16:creationId xmlns:a16="http://schemas.microsoft.com/office/drawing/2014/main" id="{D29F66AC-2C4B-2B24-508C-D779FF481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6" r="-1" b="29087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3551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kolorowy&#10;&#10;Opis wygenerowany automatycznie">
            <a:extLst>
              <a:ext uri="{FF2B5EF4-FFF2-40B4-BE49-F238E27FC236}">
                <a16:creationId xmlns:a16="http://schemas.microsoft.com/office/drawing/2014/main" id="{61723DAE-5721-97FD-072B-D7FF340D6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7" r="1" b="23472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273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 za uwagę 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2053525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869BACB-1B13-2F94-70AE-605C84DBD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F7F73B-492C-8E9F-72A2-7E6B5C81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Jesteśmy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pro-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ekologiczni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4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2135C3AF-AE3C-CE7B-103E-D3D1C8402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10AE5C-D6F1-EDD9-C9B6-2FA44539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Bierzemy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projektach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propagujących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zdrowy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tryb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życia</a:t>
            </a:r>
            <a:endParaRPr lang="en-US" sz="33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25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235200B-EC8B-A70F-CAB7-5B6A949C9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49" r="1" b="16940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785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wewnątrz, podłoże, osoba, żyjący&#10;&#10;Opis wygenerowany automatycznie">
            <a:extLst>
              <a:ext uri="{FF2B5EF4-FFF2-40B4-BE49-F238E27FC236}">
                <a16:creationId xmlns:a16="http://schemas.microsoft.com/office/drawing/2014/main" id="{7F7F3219-E317-CBC3-22C0-95ACE29AC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" b="515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018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tekst, podłoże, wewnątrz, ściana&#10;&#10;Opis wygenerowany automatycznie">
            <a:extLst>
              <a:ext uri="{FF2B5EF4-FFF2-40B4-BE49-F238E27FC236}">
                <a16:creationId xmlns:a16="http://schemas.microsoft.com/office/drawing/2014/main" id="{087EB8D3-D367-018A-47DD-2895F3A63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8" r="-1" b="16703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8D3E5A1-5F06-520D-9F00-4B8C0636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0" y="4572000"/>
            <a:ext cx="5426893" cy="1676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Tworzymy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własne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gry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zachęcające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aktywności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fizycznej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 descr="Obraz zawierający osoba, podłoże, wewnątrz, grupa&#10;&#10;Opis wygenerowany automatycznie">
            <a:extLst>
              <a:ext uri="{FF2B5EF4-FFF2-40B4-BE49-F238E27FC236}">
                <a16:creationId xmlns:a16="http://schemas.microsoft.com/office/drawing/2014/main" id="{DE6B73E7-17F1-609E-DBA4-8DF677597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r="2" b="11364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695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E59440-3798-16EE-33C0-2489E0D9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84" y="5470874"/>
            <a:ext cx="6716578" cy="9516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Nasze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prace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międzyświetlicowy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ekologiczny</a:t>
            </a:r>
            <a:r>
              <a:rPr lang="pl-PL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FCA3C2E-50D9-A1B1-DD5C-06104F10B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5" b="9620"/>
          <a:stretch/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13" name="Obraz 12" descr="Obraz zawierający podłoże&#10;&#10;Opis wygenerowany automatycznie">
            <a:extLst>
              <a:ext uri="{FF2B5EF4-FFF2-40B4-BE49-F238E27FC236}">
                <a16:creationId xmlns:a16="http://schemas.microsoft.com/office/drawing/2014/main" id="{4D6F177B-9EC5-6664-CF64-23A586DE7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106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podłoże&#10;&#10;Opis wygenerowany automatycznie">
            <a:extLst>
              <a:ext uri="{FF2B5EF4-FFF2-40B4-BE49-F238E27FC236}">
                <a16:creationId xmlns:a16="http://schemas.microsoft.com/office/drawing/2014/main" id="{658B04EB-3A59-CDA7-B588-73B455C9F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3" r="4" b="14381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7" name="Obraz 6" descr="Obraz zawierający tekst, podłoże, drewniane, drewno&#10;&#10;Opis wygenerowany automatycznie">
            <a:extLst>
              <a:ext uri="{FF2B5EF4-FFF2-40B4-BE49-F238E27FC236}">
                <a16:creationId xmlns:a16="http://schemas.microsoft.com/office/drawing/2014/main" id="{DA8556BE-AECD-EF48-0997-2BB83B4B0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" r="-1" b="15441"/>
          <a:stretch/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5" name="Obraz 4" descr="Obraz zawierający budynek, niebieski&#10;&#10;Opis wygenerowany automatycznie">
            <a:extLst>
              <a:ext uri="{FF2B5EF4-FFF2-40B4-BE49-F238E27FC236}">
                <a16:creationId xmlns:a16="http://schemas.microsoft.com/office/drawing/2014/main" id="{9762C63F-AA68-64A6-C5F4-19AEA8C30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" r="-2" b="12228"/>
          <a:stretch/>
        </p:blipFill>
        <p:spPr>
          <a:xfrm>
            <a:off x="4846823" y="557189"/>
            <a:ext cx="6701710" cy="57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57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podłoże, wewnątrz, drewno&#10;&#10;Opis wygenerowany automatycznie">
            <a:extLst>
              <a:ext uri="{FF2B5EF4-FFF2-40B4-BE49-F238E27FC236}">
                <a16:creationId xmlns:a16="http://schemas.microsoft.com/office/drawing/2014/main" id="{4EE7B7C0-7FCF-5384-7DE4-0B5B1EFC6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2" b="1266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941460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40</Words>
  <Application>Microsoft Office PowerPoint</Application>
  <PresentationFormat>Panoramiczny</PresentationFormat>
  <Paragraphs>7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Motyw pakietu Office</vt:lpstr>
      <vt:lpstr>Dzieje się … w świetlicy</vt:lpstr>
      <vt:lpstr>Jesteśmy pro-ekologiczni</vt:lpstr>
      <vt:lpstr>Bierzemy udział w projektach propagujących zdrowy tryb życia</vt:lpstr>
      <vt:lpstr>Prezentacja programu PowerPoint</vt:lpstr>
      <vt:lpstr>Prezentacja programu PowerPoint</vt:lpstr>
      <vt:lpstr>Tworzymy własne gry zachęcające do aktywności fizycznej</vt:lpstr>
      <vt:lpstr>Nasze prace na międzyświetlicowy konkurs ekologiczny  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Marta Brzustowska</cp:lastModifiedBy>
  <cp:revision>20</cp:revision>
  <cp:lastPrinted>2021-12-10T14:01:30Z</cp:lastPrinted>
  <dcterms:created xsi:type="dcterms:W3CDTF">2021-12-10T12:35:10Z</dcterms:created>
  <dcterms:modified xsi:type="dcterms:W3CDTF">2022-06-14T11:17:59Z</dcterms:modified>
</cp:coreProperties>
</file>