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  <p15:guide id="4" orient="horz" pos="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31" orient="horz"/>
        <p:guide pos="2880"/>
        <p:guide orient="horz"/>
        <p:guide pos="9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591e63b8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591e63b8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591e63b8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591e63b8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91e63b8c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91e63b8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5c880e6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5c880e6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591e63b8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591e63b8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91e63b8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591e63b8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5c880e63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5c880e63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591e63b8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591e63b8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>
                <a:latin typeface="Merriweather"/>
                <a:ea typeface="Merriweather"/>
                <a:cs typeface="Merriweather"/>
                <a:sym typeface="Merriweather"/>
              </a:rPr>
              <a:t>PORTRET I  AUTOPORTRET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98075" y="2302600"/>
            <a:ext cx="81837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Prace plastyczne klasy 6a i 7a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opiekun Elwira Andraszewicz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-50200"/>
            <a:ext cx="44535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428" y="0"/>
            <a:ext cx="37509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3702751" cy="451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775" y="292850"/>
            <a:ext cx="4165525" cy="45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350"/>
            <a:ext cx="4260302" cy="485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600" y="100350"/>
            <a:ext cx="4077699" cy="485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625"/>
            <a:ext cx="4367623" cy="474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68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2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500" y="0"/>
            <a:ext cx="39893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3100573" cy="505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060963" y="-100363"/>
            <a:ext cx="6875899" cy="46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00" y="-288550"/>
            <a:ext cx="4679351" cy="54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500" y="677425"/>
            <a:ext cx="3412800" cy="397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