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afcebe93d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afcebe93d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afcebe9416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afcebe9416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afcebe941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afcebe941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afcebe9416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afcebe9416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afcebe93dc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afcebe93dc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afa39744a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afa39744a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afa39744a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afa39744a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afa39744aa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afa39744aa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afa39744aa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afa39744aa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afa39744aa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afa39744aa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b897c4c28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b897c4c28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b897c4c287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b897c4c287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Relationship Id="rId4" Type="http://schemas.openxmlformats.org/officeDocument/2006/relationships/image" Target="../media/image1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421550" y="3484450"/>
            <a:ext cx="8520600" cy="1539300"/>
          </a:xfrm>
          <a:prstGeom prst="rect">
            <a:avLst/>
          </a:prstGeom>
          <a:solidFill>
            <a:srgbClr val="D9D9D9"/>
          </a:solidFill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/>
              <a:t>Kulig 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4100"/>
              <a:t>prace plastyczne klasy 4A </a:t>
            </a:r>
            <a:endParaRPr sz="4100"/>
          </a:p>
        </p:txBody>
      </p:sp>
      <p:sp>
        <p:nvSpPr>
          <p:cNvPr id="55" name="Google Shape;55;p13"/>
          <p:cNvSpPr txBox="1"/>
          <p:nvPr/>
        </p:nvSpPr>
        <p:spPr>
          <a:xfrm>
            <a:off x="355825" y="76200"/>
            <a:ext cx="3276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Opracowanie:Katarzyna Andrearczyk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9D9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152400" y="152400"/>
            <a:ext cx="6451599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2"/>
          <p:cNvSpPr/>
          <p:nvPr/>
        </p:nvSpPr>
        <p:spPr>
          <a:xfrm>
            <a:off x="149800" y="3974975"/>
            <a:ext cx="6462000" cy="1028700"/>
          </a:xfrm>
          <a:prstGeom prst="rect">
            <a:avLst/>
          </a:prstGeom>
          <a:solidFill>
            <a:srgbClr val="CC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2"/>
          <p:cNvSpPr txBox="1"/>
          <p:nvPr/>
        </p:nvSpPr>
        <p:spPr>
          <a:xfrm>
            <a:off x="5063600" y="4514275"/>
            <a:ext cx="1598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Wiktor 4A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CCCC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451599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3"/>
          <p:cNvSpPr txBox="1"/>
          <p:nvPr/>
        </p:nvSpPr>
        <p:spPr>
          <a:xfrm>
            <a:off x="6861325" y="4644125"/>
            <a:ext cx="2067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Dominika 4A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CCCC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629027" cy="4838702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4"/>
          <p:cNvSpPr txBox="1"/>
          <p:nvPr/>
        </p:nvSpPr>
        <p:spPr>
          <a:xfrm>
            <a:off x="259675" y="239700"/>
            <a:ext cx="1518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EFEFEF"/>
                </a:solidFill>
              </a:rPr>
              <a:t>Mikołaj 4A</a:t>
            </a:r>
            <a:endParaRPr>
              <a:solidFill>
                <a:srgbClr val="EFEFEF"/>
              </a:solidFill>
            </a:endParaRPr>
          </a:p>
        </p:txBody>
      </p:sp>
      <p:pic>
        <p:nvPicPr>
          <p:cNvPr id="123" name="Google Shape;12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4513102" y="-452450"/>
            <a:ext cx="3629027" cy="4838702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4"/>
          <p:cNvSpPr txBox="1"/>
          <p:nvPr/>
        </p:nvSpPr>
        <p:spPr>
          <a:xfrm>
            <a:off x="7730225" y="3984975"/>
            <a:ext cx="1897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Filip 4A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CCCC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9D9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655105" cy="4838697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7061075" y="4524275"/>
            <a:ext cx="1797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Szymon 4A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9D9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451599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/>
        </p:nvSpPr>
        <p:spPr>
          <a:xfrm>
            <a:off x="6851350" y="4534275"/>
            <a:ext cx="2087400" cy="4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Marcin 4A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9D9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958651" y="-467750"/>
            <a:ext cx="4391724" cy="5855626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6"/>
          <p:cNvSpPr txBox="1"/>
          <p:nvPr/>
        </p:nvSpPr>
        <p:spPr>
          <a:xfrm>
            <a:off x="6611650" y="4214675"/>
            <a:ext cx="21774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Zosia 4A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9D9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451599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7"/>
          <p:cNvSpPr txBox="1"/>
          <p:nvPr/>
        </p:nvSpPr>
        <p:spPr>
          <a:xfrm>
            <a:off x="6971200" y="4534275"/>
            <a:ext cx="1707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Olaf 4A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9D9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451599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8"/>
          <p:cNvSpPr txBox="1"/>
          <p:nvPr/>
        </p:nvSpPr>
        <p:spPr>
          <a:xfrm>
            <a:off x="7081050" y="4434400"/>
            <a:ext cx="183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Karol 4A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9D9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1105938" y="-450288"/>
            <a:ext cx="4556525" cy="6075351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9"/>
          <p:cNvSpPr txBox="1"/>
          <p:nvPr/>
        </p:nvSpPr>
        <p:spPr>
          <a:xfrm>
            <a:off x="6761450" y="4484325"/>
            <a:ext cx="1967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Iga 4A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9D9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9" cy="3530068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0"/>
          <p:cNvSpPr txBox="1"/>
          <p:nvPr/>
        </p:nvSpPr>
        <p:spPr>
          <a:xfrm>
            <a:off x="269650" y="4554250"/>
            <a:ext cx="1927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Nikodem 4A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9D9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451599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1"/>
          <p:cNvSpPr txBox="1"/>
          <p:nvPr/>
        </p:nvSpPr>
        <p:spPr>
          <a:xfrm>
            <a:off x="7150975" y="4644125"/>
            <a:ext cx="174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Antosia 4A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