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Economica"/>
      <p:regular r:id="rId19"/>
      <p:bold r:id="rId20"/>
      <p:italic r:id="rId21"/>
      <p:boldItalic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conomica-bold.fntdata"/><Relationship Id="rId22" Type="http://schemas.openxmlformats.org/officeDocument/2006/relationships/font" Target="fonts/Economica-boldItalic.fntdata"/><Relationship Id="rId21" Type="http://schemas.openxmlformats.org/officeDocument/2006/relationships/font" Target="fonts/Economica-italic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Economica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24f1d6d65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24f1d6d65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d9140dc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d9140dc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d9140dc8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d9140dc8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24f1d6d6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24f1d6d6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5c4192c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5c4192c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5c4192cb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5c4192cb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eaafe03f5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eaafe03f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24f1d6d6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24f1d6d6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d8ecfcb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d8ecfcb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d5a7a13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d5a7a13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24f1d6d6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24f1d6d6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24f1d6d65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24f1d6d65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idx="1" type="subTitle"/>
          </p:nvPr>
        </p:nvSpPr>
        <p:spPr>
          <a:xfrm>
            <a:off x="1983850" y="132395"/>
            <a:ext cx="5361300" cy="8547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500">
                <a:solidFill>
                  <a:srgbClr val="980000"/>
                </a:solidFill>
              </a:rPr>
              <a:t>Ulubione śniadanie</a:t>
            </a:r>
            <a:endParaRPr b="1" sz="3500">
              <a:solidFill>
                <a:srgbClr val="980000"/>
              </a:solidFill>
            </a:endParaRPr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715725" y="3635700"/>
            <a:ext cx="3841200" cy="8547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500">
                <a:solidFill>
                  <a:srgbClr val="980000"/>
                </a:solidFill>
              </a:rPr>
              <a:t>collage klas 4</a:t>
            </a:r>
            <a:endParaRPr b="1" sz="3500">
              <a:solidFill>
                <a:srgbClr val="980000"/>
              </a:solidFill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4656700" y="4604175"/>
            <a:ext cx="526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000">
                <a:highlight>
                  <a:srgbClr val="999999"/>
                </a:highlight>
                <a:latin typeface="Open Sans"/>
                <a:ea typeface="Open Sans"/>
                <a:cs typeface="Open Sans"/>
                <a:sym typeface="Open Sans"/>
              </a:rPr>
              <a:t>Opracowanie: Katarzyna Andrearczyk, Katarzyna Rożyńska</a:t>
            </a:r>
            <a:endParaRPr b="1" sz="1000">
              <a:highlight>
                <a:srgbClr val="999999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03338" y="52662"/>
            <a:ext cx="3159652" cy="421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/>
          <p:nvPr/>
        </p:nvSpPr>
        <p:spPr>
          <a:xfrm>
            <a:off x="1937550" y="319600"/>
            <a:ext cx="50100" cy="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2"/>
          <p:cNvSpPr txBox="1"/>
          <p:nvPr/>
        </p:nvSpPr>
        <p:spPr>
          <a:xfrm>
            <a:off x="1677875" y="4134775"/>
            <a:ext cx="17379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Calibri"/>
                <a:ea typeface="Calibri"/>
                <a:cs typeface="Calibri"/>
                <a:sym typeface="Calibri"/>
              </a:rPr>
              <a:t>Iga 4a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577213"/>
            <a:ext cx="4212874" cy="3163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5972450" y="4204675"/>
            <a:ext cx="21873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Dominika 4a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32153" y="111248"/>
            <a:ext cx="3160224" cy="421362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767550" y="4007150"/>
            <a:ext cx="29772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Olaf 4 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2" y="637950"/>
            <a:ext cx="4329452" cy="32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5315850" y="4149575"/>
            <a:ext cx="29772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Mikołaj </a:t>
            </a: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 4 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72528" y="-77727"/>
            <a:ext cx="2960824" cy="3947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831525" y="3824950"/>
            <a:ext cx="29340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alibri"/>
                <a:ea typeface="Calibri"/>
                <a:cs typeface="Calibri"/>
                <a:sym typeface="Calibri"/>
              </a:rPr>
              <a:t>Jakub</a:t>
            </a:r>
            <a:r>
              <a:rPr lang="pl" sz="13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4 b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066998" y="-83837"/>
            <a:ext cx="2970002" cy="3959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5085000" y="3977350"/>
            <a:ext cx="29340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alibri"/>
                <a:ea typeface="Calibri"/>
                <a:cs typeface="Calibri"/>
                <a:sym typeface="Calibri"/>
              </a:rPr>
              <a:t>Aleksandre </a:t>
            </a:r>
            <a:r>
              <a:rPr lang="pl" sz="13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" sz="1800">
                <a:latin typeface="Calibri"/>
                <a:ea typeface="Calibri"/>
                <a:cs typeface="Calibri"/>
                <a:sym typeface="Calibri"/>
              </a:rPr>
              <a:t>4 b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52801" y="-146726"/>
            <a:ext cx="3273600" cy="43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872800" y="4083300"/>
            <a:ext cx="3033600" cy="40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alibri"/>
                <a:ea typeface="Calibri"/>
                <a:cs typeface="Calibri"/>
                <a:sym typeface="Calibri"/>
              </a:rPr>
              <a:t>Wiktoria 4a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1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/>
          <p:nvPr/>
        </p:nvSpPr>
        <p:spPr>
          <a:xfrm>
            <a:off x="3960025" y="4146325"/>
            <a:ext cx="656700" cy="19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/>
          <p:nvPr/>
        </p:nvSpPr>
        <p:spPr>
          <a:xfrm>
            <a:off x="872800" y="3672475"/>
            <a:ext cx="157500" cy="336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51525" y="-36695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1478125" y="4414425"/>
            <a:ext cx="32658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Open Sans"/>
                <a:ea typeface="Open Sans"/>
                <a:cs typeface="Open Sans"/>
                <a:sym typeface="Open Sans"/>
              </a:rPr>
              <a:t>Aleksandra 4b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6868325" y="4420525"/>
            <a:ext cx="19623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Open Sans"/>
                <a:ea typeface="Open Sans"/>
                <a:cs typeface="Open Sans"/>
                <a:sym typeface="Open Sans"/>
              </a:rPr>
              <a:t>Wiktor 4a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53738" y="-230264"/>
            <a:ext cx="3092751" cy="412367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038875" y="4155550"/>
            <a:ext cx="27297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Open Sans"/>
                <a:ea typeface="Open Sans"/>
                <a:cs typeface="Open Sans"/>
                <a:sym typeface="Open Sans"/>
              </a:rPr>
              <a:t>Oliwia 4a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086299" y="-225674"/>
            <a:ext cx="3085901" cy="41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5693500" y="4216650"/>
            <a:ext cx="22713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Open Sans"/>
                <a:ea typeface="Open Sans"/>
                <a:cs typeface="Open Sans"/>
                <a:sym typeface="Open Sans"/>
              </a:rPr>
              <a:t>Filip 4a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1068650" y="3994950"/>
            <a:ext cx="2826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700">
                <a:latin typeface="Calibri"/>
                <a:ea typeface="Calibri"/>
                <a:cs typeface="Calibri"/>
                <a:sym typeface="Calibri"/>
              </a:rPr>
              <a:t>Szymon 4a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806312" y="656087"/>
            <a:ext cx="4202900" cy="31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5842625" y="4594200"/>
            <a:ext cx="2476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Zosia 4b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58153" y="-973"/>
            <a:ext cx="3247299" cy="44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50" y="238588"/>
            <a:ext cx="3499749" cy="46663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>
            <a:off x="475150" y="225700"/>
            <a:ext cx="3480600" cy="10572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/>
          <p:nvPr/>
        </p:nvSpPr>
        <p:spPr>
          <a:xfrm>
            <a:off x="380125" y="3597250"/>
            <a:ext cx="3575700" cy="13077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8"/>
          <p:cNvSpPr txBox="1"/>
          <p:nvPr/>
        </p:nvSpPr>
        <p:spPr>
          <a:xfrm>
            <a:off x="1009700" y="4086300"/>
            <a:ext cx="25539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Igor 5b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3399" y="225700"/>
            <a:ext cx="4878203" cy="3658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5523625" y="4323875"/>
            <a:ext cx="2625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Aleksandra 4b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00" y="221675"/>
            <a:ext cx="4382275" cy="328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1312125" y="4072800"/>
            <a:ext cx="2582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Radek 4B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076" y="282338"/>
            <a:ext cx="4220549" cy="31654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6077725" y="4093800"/>
            <a:ext cx="2120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latin typeface="Calibri"/>
                <a:ea typeface="Calibri"/>
                <a:cs typeface="Calibri"/>
                <a:sym typeface="Calibri"/>
              </a:rPr>
              <a:t>Sławek 4B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09100"/>
            <a:ext cx="4128102" cy="3096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1448175" y="4154750"/>
            <a:ext cx="11685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libri"/>
                <a:ea typeface="Calibri"/>
                <a:cs typeface="Calibri"/>
                <a:sym typeface="Calibri"/>
              </a:rPr>
              <a:t>Marcin 4a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800" y="709100"/>
            <a:ext cx="4036398" cy="302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/>
        </p:nvSpPr>
        <p:spPr>
          <a:xfrm>
            <a:off x="5712775" y="4204675"/>
            <a:ext cx="23871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500">
                <a:latin typeface="Calibri"/>
                <a:ea typeface="Calibri"/>
                <a:cs typeface="Calibri"/>
                <a:sym typeface="Calibri"/>
              </a:rPr>
              <a:t>Antosia 4a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500" y="769575"/>
            <a:ext cx="4103977" cy="30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1413700" y="4248650"/>
            <a:ext cx="20679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Zosia 4a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575" y="249076"/>
            <a:ext cx="2727475" cy="3636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5730050" y="4248650"/>
            <a:ext cx="17973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libri"/>
                <a:ea typeface="Calibri"/>
                <a:cs typeface="Calibri"/>
                <a:sym typeface="Calibri"/>
              </a:rPr>
              <a:t>Maria 4a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