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7" r:id="rId6"/>
    <p:sldId id="276" r:id="rId7"/>
    <p:sldId id="278" r:id="rId8"/>
    <p:sldId id="279" r:id="rId9"/>
    <p:sldId id="289" r:id="rId10"/>
    <p:sldId id="268" r:id="rId11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CB7A9-1E49-4286-A302-B3DB7BBC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254AD5-4651-4BD4-A2F4-A7EE07910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EB56F5-3E23-468C-9FC4-4455BA07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F1EE93-501D-48A2-BEAD-CBC0E4FD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80621D-62E3-4268-9ED6-BBF1A010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64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26E599-47F2-4F46-8DA1-D27A247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B5042A5-7B36-4F0D-894A-6F49CF4AE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680E8F-3309-424D-9381-98B5F0D6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CD3B96-00B3-4EC3-8A7F-AEA8CA45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1E64DE-DD02-475B-AEA0-A0517A7D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23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B5EED7-41F3-4C99-846B-8D6EC8C1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D7C117-3F66-4A38-931B-E81F300E7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7B3DA5-4B03-44DD-8EB6-627A09ED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DD99F8-A385-4C44-8FAE-6E6A49A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49AC6B-8F6E-47F9-AF0B-B7A030C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0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63E27-354A-4100-B541-B94AC709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63E30-9651-4CBB-86D1-42CE4C3DC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972D0-C946-42A5-9727-47D60480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C85947-49EE-4EFE-8DF2-2490135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E78794-7160-4C5E-B337-21D3D180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34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9CBC5-4BCF-4664-B1B2-CACF1FA1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E10A47-6722-49E4-ADCF-D5959A0C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329A61-C3A0-4774-AFBC-F60356E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9A69BB-5E98-4D86-AC74-F243ACF6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60CE42-A8F3-47BF-B444-10377AC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7B98A-9AAE-4E57-BC90-1ABA473F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7A5B17-B974-49C1-9555-CDA6E19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FEA23C-0058-41A0-A8E9-F8DDA5D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E16DF5-AE2E-480C-A366-395E6136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D0211D-528B-4711-92F8-3EF22E0A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E011C3-E2F8-489E-B2AA-4875CD87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58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3B04D-555D-472D-B349-FFA8891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BEFB76-C15D-46B4-8771-4352BCA5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61FEF0-C02E-4260-84AB-2210198A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54A0BE0-7311-4B45-B661-266850161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49A5AA8-6A4C-4953-B239-F2A7EC9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7E5AC2C-DC2E-4A21-8AA9-548730F4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A3F004-F7A9-40B2-B50E-9AC2031D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6D7147-E91C-481B-8595-7463F58D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71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31EC4-3924-41EB-B4C3-81456089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D2AC834-A594-480F-A46E-4C15ECCD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043E5F0-1F3B-4572-8A19-BA51E771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C485E8-DB1D-489C-B66B-03D3552A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69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24D89E6-A932-45EB-9CB0-E97BF38E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4AA4B69-BFA0-45EF-8BF9-8CA15A3B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1C6F3F-27C1-4B14-843D-4EDE552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08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001C6-5329-43BD-9BD5-B9FCE7C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0ABC5-1189-457E-A7F4-31D5C6B11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F789DC-C181-4A45-8666-6BB6CCE6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89A86B-44F0-4312-85B1-07FD3AC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5B401E-54BD-4768-89A1-80C8C9E0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065090-F16F-4FBA-BC98-CFE42DFE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2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A70E4-C204-4101-8A2E-36AED46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7DBD5F5-0706-47A5-9F5D-95F368A1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4DDE7-EE41-4064-AC83-63FC0B7EB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031BEA-1F80-4161-9ACF-1C8F3CBF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72ACD9-131B-4050-9A88-C276DA13B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3760DC-65CA-43BC-888C-3138AB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70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08AD0BD-13F0-4480-9472-6AF5A9092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A8E0ED-D089-4B41-9D4E-C4C7295E0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DFF1B-33E8-46CD-962B-2FADADCC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15.06.2022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047FD-810D-4981-99BA-EB674CDB1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3E61FE-877F-457A-A54F-BA5CA36E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4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4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053525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35E2143-D034-BD22-D3A0-626FE7D9C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93" r="-2" b="1344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7FD216-ADBD-2071-5E19-BFBC75A1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4" y="4376058"/>
            <a:ext cx="5535750" cy="18941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świetlicy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nigdy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wieje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nudą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czyli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robimy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by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nudzić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B91337-19A4-6189-C6DC-EBBEF46D3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" r="11484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438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6E11A50-33AC-48CB-5010-A26FF5B8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68" y="1123527"/>
            <a:ext cx="2947072" cy="4604800"/>
          </a:xfrm>
          <a:prstGeom prst="rect">
            <a:avLst/>
          </a:prstGeom>
        </p:spPr>
      </p:pic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ECA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B0098194-2F5C-6625-26D0-C269C696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43" y="522514"/>
            <a:ext cx="6204857" cy="52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48D80B2-7848-0A39-B27E-20387BBC4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09" b="1644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0996977-7CBC-5402-B864-D49C179B9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4" r="1" b="1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09CC4C-1BE1-D3F3-CD3C-E4845E07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6" r="12476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323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C0388F6A-E3F3-AB65-803D-22AD81825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0" y="484632"/>
            <a:ext cx="3312414" cy="58887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94F6CD7-56C1-B5B9-B5C4-21ADEB0B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535812"/>
            <a:ext cx="6731338" cy="37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8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05D1774A-309C-15DA-CE8D-1EBF649AC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9" r="1" b="5755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11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id="{1A55216B-4F11-3B62-8FC7-36711BFD8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Obraz 4" descr="Obraz zawierający tekst, osoba, wewnątrz, podłoże&#10;&#10;Opis wygenerowany automatycznie">
            <a:extLst>
              <a:ext uri="{FF2B5EF4-FFF2-40B4-BE49-F238E27FC236}">
                <a16:creationId xmlns:a16="http://schemas.microsoft.com/office/drawing/2014/main" id="{180FB8EC-D00D-37F2-8F5B-A05D403F5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9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DBBD7528-6550-9A0D-2510-D7053BC75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" r="-1" b="13690"/>
          <a:stretch/>
        </p:blipFill>
        <p:spPr>
          <a:xfrm rot="10800000"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9D81393-2031-8DED-7EC5-E57352AB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4" r="24184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66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30</Words>
  <Application>Microsoft Office PowerPoint</Application>
  <PresentationFormat>Panoramiczny</PresentationFormat>
  <Paragraphs>4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Motyw pakietu Office</vt:lpstr>
      <vt:lpstr>Dzieje się … w świetlicy</vt:lpstr>
      <vt:lpstr>W świetlicy nigdy nie wieje nudą- czyli co robimy, by się nie nudzić 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Marta Brzustowska</cp:lastModifiedBy>
  <cp:revision>23</cp:revision>
  <cp:lastPrinted>2021-12-10T14:01:30Z</cp:lastPrinted>
  <dcterms:created xsi:type="dcterms:W3CDTF">2021-12-10T12:35:10Z</dcterms:created>
  <dcterms:modified xsi:type="dcterms:W3CDTF">2022-06-15T13:35:47Z</dcterms:modified>
</cp:coreProperties>
</file>