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photoAlbum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BB6E-DDD5-4D39-82A4-EC31DB9B208A}" type="datetimeFigureOut">
              <a:rPr lang="pl-PL" smtClean="0"/>
              <a:t>2021-10-03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0609-A335-4A4B-A6F0-E09046AB16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700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BB6E-DDD5-4D39-82A4-EC31DB9B208A}" type="datetimeFigureOut">
              <a:rPr lang="pl-PL" smtClean="0"/>
              <a:t>2021-10-03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0609-A335-4A4B-A6F0-E09046AB16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088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BB6E-DDD5-4D39-82A4-EC31DB9B208A}" type="datetimeFigureOut">
              <a:rPr lang="pl-PL" smtClean="0"/>
              <a:t>2021-10-03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0609-A335-4A4B-A6F0-E09046AB16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969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BB6E-DDD5-4D39-82A4-EC31DB9B208A}" type="datetimeFigureOut">
              <a:rPr lang="pl-PL" smtClean="0"/>
              <a:t>2021-10-03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0609-A335-4A4B-A6F0-E09046AB16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139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BB6E-DDD5-4D39-82A4-EC31DB9B208A}" type="datetimeFigureOut">
              <a:rPr lang="pl-PL" smtClean="0"/>
              <a:t>2021-10-03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0609-A335-4A4B-A6F0-E09046AB16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771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BB6E-DDD5-4D39-82A4-EC31DB9B208A}" type="datetimeFigureOut">
              <a:rPr lang="pl-PL" smtClean="0"/>
              <a:t>2021-10-03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0609-A335-4A4B-A6F0-E09046AB16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869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BB6E-DDD5-4D39-82A4-EC31DB9B208A}" type="datetimeFigureOut">
              <a:rPr lang="pl-PL" smtClean="0"/>
              <a:t>2021-10-03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0609-A335-4A4B-A6F0-E09046AB16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214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BB6E-DDD5-4D39-82A4-EC31DB9B208A}" type="datetimeFigureOut">
              <a:rPr lang="pl-PL" smtClean="0"/>
              <a:t>2021-10-03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0609-A335-4A4B-A6F0-E09046AB16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8742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BB6E-DDD5-4D39-82A4-EC31DB9B208A}" type="datetimeFigureOut">
              <a:rPr lang="pl-PL" smtClean="0"/>
              <a:t>2021-10-03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0609-A335-4A4B-A6F0-E09046AB16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496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BB6E-DDD5-4D39-82A4-EC31DB9B208A}" type="datetimeFigureOut">
              <a:rPr lang="pl-PL" smtClean="0"/>
              <a:t>2021-10-03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0609-A335-4A4B-A6F0-E09046AB16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1648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BB6E-DDD5-4D39-82A4-EC31DB9B208A}" type="datetimeFigureOut">
              <a:rPr lang="pl-PL" smtClean="0"/>
              <a:t>2021-10-03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0609-A335-4A4B-A6F0-E09046AB16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475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8BB6E-DDD5-4D39-82A4-EC31DB9B208A}" type="datetimeFigureOut">
              <a:rPr lang="pl-PL" smtClean="0"/>
              <a:t>2021-10-03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50609-A335-4A4B-A6F0-E09046AB16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796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90" y="-100208"/>
            <a:ext cx="10149624" cy="695820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28385" y="3654469"/>
            <a:ext cx="9144000" cy="2387600"/>
          </a:xfrm>
        </p:spPr>
        <p:txBody>
          <a:bodyPr>
            <a:normAutofit/>
          </a:bodyPr>
          <a:lstStyle/>
          <a:p>
            <a:r>
              <a:rPr lang="pl-PL" sz="8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Wakacyjne </a:t>
            </a:r>
            <a:r>
              <a:rPr lang="pl-PL" sz="80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Postcards</a:t>
            </a:r>
            <a:endParaRPr lang="pl-PL" sz="8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Harry Styles - Golden (minus)-[AudioTrimmer.com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7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wipe/>
      </p:transition>
    </mc:Choice>
    <mc:Fallback xmlns="">
      <p:transition spd="slow" advClick="0" advTm="4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hatsApp Image 2021-09-26 at 16.56.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3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hatsApp Image 2021-09-26 at 16.56.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3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hatsApp Image 2021-09-26 at 16.57.0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682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4000">
        <p14:honeycomb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hatsApp Image 2021-09-26 at 16.57.3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09359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4000">
        <p15:prstTrans prst="fractur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hatsApp Image 2021-09-26 at 16.58.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4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4000">
        <p15:prstTrans prst="crush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hatsApp Image 2021-09-26 at 16.59.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69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4000">
        <p15:prstTrans prst="wind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</Words>
  <Application>Microsoft Office PowerPoint</Application>
  <PresentationFormat>Panoramiczny</PresentationFormat>
  <Paragraphs>1</Paragraphs>
  <Slides>7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Motyw pakietu Office</vt:lpstr>
      <vt:lpstr>Wakacyjne Postcards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fotograficzny</dc:title>
  <dc:creator>Bartosz Nowakowski</dc:creator>
  <cp:lastModifiedBy>Bartosz Nowakowski</cp:lastModifiedBy>
  <cp:revision>5</cp:revision>
  <dcterms:created xsi:type="dcterms:W3CDTF">2021-10-03T08:10:40Z</dcterms:created>
  <dcterms:modified xsi:type="dcterms:W3CDTF">2021-10-03T08:42:30Z</dcterms:modified>
</cp:coreProperties>
</file>