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d3244c829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d3244c829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d3244c829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d3244c829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d524649a2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d524649a2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52d029f9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d52d029f9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d52d029f9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d52d029f9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d52d029f9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d52d029f9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d548286ea6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d548286ea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548286ea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548286ea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d548286ea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d548286ea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548286ea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548286ea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d00c585398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d00c58539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d548286ea6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d548286ea6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d548286ea6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d548286ea6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d548286ea6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d548286ea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d548286ea6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d548286ea6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d548286ea6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d548286ea6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d57638033e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d57638033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d57638033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d57638033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d57638033e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d57638033e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d3244c829d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d3244c829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3244c829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d3244c82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d00c58539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d00c58539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d00c585398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d00c58539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00c58539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00c58539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d41382692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d41382692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3244c829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d3244c829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jpg"/><Relationship Id="rId4" Type="http://schemas.openxmlformats.org/officeDocument/2006/relationships/image" Target="../media/image2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g"/><Relationship Id="rId4" Type="http://schemas.openxmlformats.org/officeDocument/2006/relationships/image" Target="../media/image3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Relationship Id="rId4" Type="http://schemas.openxmlformats.org/officeDocument/2006/relationships/image" Target="../media/image23.jpg"/><Relationship Id="rId5" Type="http://schemas.openxmlformats.org/officeDocument/2006/relationships/image" Target="../media/image2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9.jpg"/><Relationship Id="rId4" Type="http://schemas.openxmlformats.org/officeDocument/2006/relationships/image" Target="../media/image2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g"/><Relationship Id="rId4" Type="http://schemas.openxmlformats.org/officeDocument/2006/relationships/image" Target="../media/image3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jpg"/><Relationship Id="rId4" Type="http://schemas.openxmlformats.org/officeDocument/2006/relationships/image" Target="../media/image3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jpg"/><Relationship Id="rId4" Type="http://schemas.openxmlformats.org/officeDocument/2006/relationships/image" Target="../media/image32.jpg"/><Relationship Id="rId5" Type="http://schemas.openxmlformats.org/officeDocument/2006/relationships/image" Target="../media/image3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jpg"/><Relationship Id="rId4" Type="http://schemas.openxmlformats.org/officeDocument/2006/relationships/image" Target="../media/image3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jpg"/><Relationship Id="rId4" Type="http://schemas.openxmlformats.org/officeDocument/2006/relationships/image" Target="../media/image5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jpg"/><Relationship Id="rId4" Type="http://schemas.openxmlformats.org/officeDocument/2006/relationships/image" Target="../media/image4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jpg"/><Relationship Id="rId4" Type="http://schemas.openxmlformats.org/officeDocument/2006/relationships/image" Target="../media/image5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8.jpg"/><Relationship Id="rId4" Type="http://schemas.openxmlformats.org/officeDocument/2006/relationships/image" Target="../media/image4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8.jpg"/><Relationship Id="rId5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30.jpg"/><Relationship Id="rId5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34.jpg"/><Relationship Id="rId5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Relationship Id="rId4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Relationship Id="rId4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12.jpg"/><Relationship Id="rId5" Type="http://schemas.openxmlformats.org/officeDocument/2006/relationships/image" Target="../media/image6.jpg"/><Relationship Id="rId6" Type="http://schemas.openxmlformats.org/officeDocument/2006/relationships/image" Target="../media/image1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Relationship Id="rId4" Type="http://schemas.openxmlformats.org/officeDocument/2006/relationships/image" Target="../media/image27.jpg"/><Relationship Id="rId5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-1240175" y="51775"/>
            <a:ext cx="8291100" cy="792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MIESZKAMY TU WSPÓLNIE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069900" y="2833400"/>
            <a:ext cx="7324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3000">
                <a:solidFill>
                  <a:srgbClr val="F1C232"/>
                </a:solidFill>
              </a:rPr>
              <a:t>MIĘDZYNARODOWY DZIEŃ ZIEMI </a:t>
            </a:r>
            <a:endParaRPr b="1" sz="3000">
              <a:solidFill>
                <a:srgbClr val="F1C232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489850" y="4565775"/>
            <a:ext cx="34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EFEFEF"/>
                </a:solidFill>
              </a:rPr>
              <a:t>PRACE UCZNIÓW SP10 z OI w Tczewie</a:t>
            </a:r>
            <a:endParaRPr>
              <a:solidFill>
                <a:srgbClr val="EFEFEF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5203000" y="4588875"/>
            <a:ext cx="3191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>
                <a:solidFill>
                  <a:srgbClr val="D9D9D9"/>
                </a:solidFill>
              </a:rPr>
              <a:t>Zespół Przedmiotów Artystycznych</a:t>
            </a:r>
            <a:endParaRPr sz="1100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2"/>
          <p:cNvPicPr preferRelativeResize="0"/>
          <p:nvPr/>
        </p:nvPicPr>
        <p:blipFill rotWithShape="1">
          <a:blip r:embed="rId3">
            <a:alphaModFix/>
          </a:blip>
          <a:srcRect b="0" l="12747" r="17899" t="0"/>
          <a:stretch/>
        </p:blipFill>
        <p:spPr>
          <a:xfrm rot="-5400000">
            <a:off x="903876" y="-292026"/>
            <a:ext cx="3355750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 txBox="1"/>
          <p:nvPr/>
        </p:nvSpPr>
        <p:spPr>
          <a:xfrm>
            <a:off x="988750" y="4224650"/>
            <a:ext cx="256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Igor 6A</a:t>
            </a:r>
            <a:endParaRPr/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3502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 txBox="1"/>
          <p:nvPr/>
        </p:nvSpPr>
        <p:spPr>
          <a:xfrm>
            <a:off x="5892550" y="4617875"/>
            <a:ext cx="211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EFEFEF"/>
                </a:solidFill>
              </a:rPr>
              <a:t>Szymon 6F</a:t>
            </a:r>
            <a:endParaRPr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25400" y="-452437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/>
        </p:nvSpPr>
        <p:spPr>
          <a:xfrm>
            <a:off x="1398225" y="4464350"/>
            <a:ext cx="187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Maja 5A</a:t>
            </a:r>
            <a:endParaRPr/>
          </a:p>
        </p:txBody>
      </p:sp>
      <p:pic>
        <p:nvPicPr>
          <p:cNvPr id="138" name="Google Shape;13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7739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3"/>
          <p:cNvSpPr txBox="1"/>
          <p:nvPr/>
        </p:nvSpPr>
        <p:spPr>
          <a:xfrm>
            <a:off x="5343250" y="4634150"/>
            <a:ext cx="146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Hania 5C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4"/>
          <p:cNvPicPr preferRelativeResize="0"/>
          <p:nvPr/>
        </p:nvPicPr>
        <p:blipFill rotWithShape="1">
          <a:blip r:embed="rId3">
            <a:alphaModFix/>
          </a:blip>
          <a:srcRect b="0" l="11714" r="17202" t="0"/>
          <a:stretch/>
        </p:blipFill>
        <p:spPr>
          <a:xfrm>
            <a:off x="179775" y="151775"/>
            <a:ext cx="5043625" cy="4839948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4"/>
          <p:cNvSpPr txBox="1"/>
          <p:nvPr/>
        </p:nvSpPr>
        <p:spPr>
          <a:xfrm>
            <a:off x="4064875" y="4591525"/>
            <a:ext cx="12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666666"/>
                </a:solidFill>
              </a:rPr>
              <a:t>Anielka 6F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146" name="Google Shape;146;p24"/>
          <p:cNvPicPr preferRelativeResize="0"/>
          <p:nvPr/>
        </p:nvPicPr>
        <p:blipFill rotWithShape="1">
          <a:blip r:embed="rId4">
            <a:alphaModFix/>
          </a:blip>
          <a:srcRect b="0" l="0" r="0" t="8374"/>
          <a:stretch/>
        </p:blipFill>
        <p:spPr>
          <a:xfrm>
            <a:off x="5363275" y="151775"/>
            <a:ext cx="3615800" cy="248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3275" y="2686600"/>
            <a:ext cx="3515500" cy="230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4"/>
          <p:cNvSpPr txBox="1"/>
          <p:nvPr/>
        </p:nvSpPr>
        <p:spPr>
          <a:xfrm>
            <a:off x="7979925" y="2287100"/>
            <a:ext cx="99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Julia 5C</a:t>
            </a:r>
            <a:endParaRPr/>
          </a:p>
        </p:txBody>
      </p:sp>
      <p:sp>
        <p:nvSpPr>
          <p:cNvPr id="149" name="Google Shape;149;p24"/>
          <p:cNvSpPr txBox="1"/>
          <p:nvPr/>
        </p:nvSpPr>
        <p:spPr>
          <a:xfrm>
            <a:off x="7879475" y="2775375"/>
            <a:ext cx="99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Nikola </a:t>
            </a:r>
            <a:r>
              <a:rPr lang="pl"/>
              <a:t>5C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5"/>
          <p:cNvPicPr preferRelativeResize="0"/>
          <p:nvPr/>
        </p:nvPicPr>
        <p:blipFill rotWithShape="1">
          <a:blip r:embed="rId3">
            <a:alphaModFix/>
          </a:blip>
          <a:srcRect b="1077" l="0" r="7885" t="3529"/>
          <a:stretch/>
        </p:blipFill>
        <p:spPr>
          <a:xfrm rot="-5400000">
            <a:off x="1230125" y="-931250"/>
            <a:ext cx="4950400" cy="699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5"/>
          <p:cNvSpPr txBox="1"/>
          <p:nvPr/>
        </p:nvSpPr>
        <p:spPr>
          <a:xfrm>
            <a:off x="7480550" y="4644125"/>
            <a:ext cx="141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Karol 6C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6"/>
          <p:cNvSpPr txBox="1"/>
          <p:nvPr/>
        </p:nvSpPr>
        <p:spPr>
          <a:xfrm>
            <a:off x="5128700" y="76200"/>
            <a:ext cx="1478100" cy="4002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Jakub 6A</a:t>
            </a:r>
            <a:endParaRPr/>
          </a:p>
        </p:txBody>
      </p:sp>
      <p:pic>
        <p:nvPicPr>
          <p:cNvPr id="162" name="Google Shape;162;p26"/>
          <p:cNvPicPr preferRelativeResize="0"/>
          <p:nvPr/>
        </p:nvPicPr>
        <p:blipFill rotWithShape="1">
          <a:blip r:embed="rId4">
            <a:alphaModFix/>
          </a:blip>
          <a:srcRect b="13641" l="9165" r="11751" t="18085"/>
          <a:stretch/>
        </p:blipFill>
        <p:spPr>
          <a:xfrm>
            <a:off x="6731475" y="152400"/>
            <a:ext cx="2247176" cy="2589972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6"/>
          <p:cNvSpPr txBox="1"/>
          <p:nvPr/>
        </p:nvSpPr>
        <p:spPr>
          <a:xfrm>
            <a:off x="7240850" y="2906325"/>
            <a:ext cx="1587900" cy="4002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Zuzanna 6A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7"/>
          <p:cNvPicPr preferRelativeResize="0"/>
          <p:nvPr/>
        </p:nvPicPr>
        <p:blipFill rotWithShape="1">
          <a:blip r:embed="rId3">
            <a:alphaModFix/>
          </a:blip>
          <a:srcRect b="5308" l="7385" r="4686" t="12128"/>
          <a:stretch/>
        </p:blipFill>
        <p:spPr>
          <a:xfrm>
            <a:off x="289625" y="299625"/>
            <a:ext cx="5999002" cy="422464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7"/>
          <p:cNvSpPr txBox="1"/>
          <p:nvPr/>
        </p:nvSpPr>
        <p:spPr>
          <a:xfrm>
            <a:off x="2456900" y="4674100"/>
            <a:ext cx="173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Bartek 5C</a:t>
            </a:r>
            <a:endParaRPr/>
          </a:p>
        </p:txBody>
      </p:sp>
      <p:sp>
        <p:nvSpPr>
          <p:cNvPr id="170" name="Google Shape;170;p27"/>
          <p:cNvSpPr/>
          <p:nvPr/>
        </p:nvSpPr>
        <p:spPr>
          <a:xfrm>
            <a:off x="4963725" y="4094825"/>
            <a:ext cx="1324800" cy="429600"/>
          </a:xfrm>
          <a:prstGeom prst="rect">
            <a:avLst/>
          </a:prstGeom>
          <a:solidFill>
            <a:srgbClr val="99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541800" y="1814851"/>
            <a:ext cx="2559149" cy="375524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7"/>
          <p:cNvSpPr txBox="1"/>
          <p:nvPr/>
        </p:nvSpPr>
        <p:spPr>
          <a:xfrm>
            <a:off x="6821375" y="1886925"/>
            <a:ext cx="144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Aleksandra 6F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8"/>
          <p:cNvPicPr preferRelativeResize="0"/>
          <p:nvPr/>
        </p:nvPicPr>
        <p:blipFill rotWithShape="1">
          <a:blip r:embed="rId3">
            <a:alphaModFix/>
          </a:blip>
          <a:srcRect b="10045" l="0" r="13659" t="5043"/>
          <a:stretch/>
        </p:blipFill>
        <p:spPr>
          <a:xfrm>
            <a:off x="108750" y="222300"/>
            <a:ext cx="2997324" cy="427165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8"/>
          <p:cNvSpPr txBox="1"/>
          <p:nvPr/>
        </p:nvSpPr>
        <p:spPr>
          <a:xfrm>
            <a:off x="1178500" y="4684100"/>
            <a:ext cx="172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Łukasz 6C</a:t>
            </a:r>
            <a:endParaRPr/>
          </a:p>
        </p:txBody>
      </p:sp>
      <p:pic>
        <p:nvPicPr>
          <p:cNvPr id="179" name="Google Shape;179;p28"/>
          <p:cNvPicPr preferRelativeResize="0"/>
          <p:nvPr/>
        </p:nvPicPr>
        <p:blipFill rotWithShape="1">
          <a:blip r:embed="rId4">
            <a:alphaModFix/>
          </a:blip>
          <a:srcRect b="3827" l="0" r="0" t="0"/>
          <a:stretch/>
        </p:blipFill>
        <p:spPr>
          <a:xfrm>
            <a:off x="3178575" y="242300"/>
            <a:ext cx="3120301" cy="4271652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 txBox="1"/>
          <p:nvPr/>
        </p:nvSpPr>
        <p:spPr>
          <a:xfrm>
            <a:off x="4122225" y="4684100"/>
            <a:ext cx="148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Adrianna 6C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9"/>
          <p:cNvPicPr preferRelativeResize="0"/>
          <p:nvPr/>
        </p:nvPicPr>
        <p:blipFill rotWithShape="1">
          <a:blip r:embed="rId3">
            <a:alphaModFix/>
          </a:blip>
          <a:srcRect b="15791" l="0" r="6907" t="9793"/>
          <a:stretch/>
        </p:blipFill>
        <p:spPr>
          <a:xfrm rot="-5400000">
            <a:off x="434452" y="324574"/>
            <a:ext cx="3795199" cy="404490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9"/>
          <p:cNvSpPr txBox="1"/>
          <p:nvPr/>
        </p:nvSpPr>
        <p:spPr>
          <a:xfrm>
            <a:off x="1488125" y="4524275"/>
            <a:ext cx="169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Łukasz 6C</a:t>
            </a:r>
            <a:endParaRPr/>
          </a:p>
        </p:txBody>
      </p:sp>
      <p:pic>
        <p:nvPicPr>
          <p:cNvPr id="187" name="Google Shape;187;p29"/>
          <p:cNvPicPr preferRelativeResize="0"/>
          <p:nvPr/>
        </p:nvPicPr>
        <p:blipFill rotWithShape="1">
          <a:blip r:embed="rId4">
            <a:alphaModFix/>
          </a:blip>
          <a:srcRect b="12188" l="25106" r="4742" t="0"/>
          <a:stretch/>
        </p:blipFill>
        <p:spPr>
          <a:xfrm>
            <a:off x="6949825" y="628850"/>
            <a:ext cx="1957873" cy="22771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9"/>
          <p:cNvSpPr txBox="1"/>
          <p:nvPr/>
        </p:nvSpPr>
        <p:spPr>
          <a:xfrm>
            <a:off x="6072350" y="4374450"/>
            <a:ext cx="169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Konrad 6C</a:t>
            </a:r>
            <a:endParaRPr/>
          </a:p>
        </p:txBody>
      </p:sp>
      <p:pic>
        <p:nvPicPr>
          <p:cNvPr id="189" name="Google Shape;189;p29"/>
          <p:cNvPicPr preferRelativeResize="0"/>
          <p:nvPr/>
        </p:nvPicPr>
        <p:blipFill rotWithShape="1">
          <a:blip r:embed="rId5">
            <a:alphaModFix/>
          </a:blip>
          <a:srcRect b="19646" l="15749" r="23998" t="0"/>
          <a:stretch/>
        </p:blipFill>
        <p:spPr>
          <a:xfrm>
            <a:off x="4634150" y="1648307"/>
            <a:ext cx="2455465" cy="2456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0"/>
          <p:cNvPicPr preferRelativeResize="0"/>
          <p:nvPr/>
        </p:nvPicPr>
        <p:blipFill rotWithShape="1">
          <a:blip r:embed="rId3">
            <a:alphaModFix/>
          </a:blip>
          <a:srcRect b="6021" l="5838" r="8676" t="5428"/>
          <a:stretch/>
        </p:blipFill>
        <p:spPr>
          <a:xfrm rot="-5400000">
            <a:off x="644050" y="-108600"/>
            <a:ext cx="3276150" cy="43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0"/>
          <p:cNvSpPr txBox="1"/>
          <p:nvPr/>
        </p:nvSpPr>
        <p:spPr>
          <a:xfrm>
            <a:off x="1248425" y="4014925"/>
            <a:ext cx="171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Kornelia 6C</a:t>
            </a:r>
            <a:endParaRPr/>
          </a:p>
        </p:txBody>
      </p:sp>
      <p:pic>
        <p:nvPicPr>
          <p:cNvPr id="196" name="Google Shape;196;p30"/>
          <p:cNvPicPr preferRelativeResize="0"/>
          <p:nvPr/>
        </p:nvPicPr>
        <p:blipFill rotWithShape="1">
          <a:blip r:embed="rId4">
            <a:alphaModFix/>
          </a:blip>
          <a:srcRect b="7740" l="0" r="0" t="0"/>
          <a:stretch/>
        </p:blipFill>
        <p:spPr>
          <a:xfrm>
            <a:off x="4725900" y="396875"/>
            <a:ext cx="4324500" cy="326134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0"/>
          <p:cNvSpPr txBox="1"/>
          <p:nvPr/>
        </p:nvSpPr>
        <p:spPr>
          <a:xfrm>
            <a:off x="6062350" y="4074850"/>
            <a:ext cx="177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Błażej 5C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1"/>
          <p:cNvPicPr preferRelativeResize="0"/>
          <p:nvPr/>
        </p:nvPicPr>
        <p:blipFill rotWithShape="1">
          <a:blip r:embed="rId3">
            <a:alphaModFix/>
          </a:blip>
          <a:srcRect b="10560" l="0" r="0" t="8396"/>
          <a:stretch/>
        </p:blipFill>
        <p:spPr>
          <a:xfrm rot="-5400000">
            <a:off x="1183975" y="-333574"/>
            <a:ext cx="3328399" cy="51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1"/>
          <p:cNvSpPr txBox="1"/>
          <p:nvPr/>
        </p:nvSpPr>
        <p:spPr>
          <a:xfrm>
            <a:off x="1787725" y="4314550"/>
            <a:ext cx="155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Jan 6C</a:t>
            </a:r>
            <a:endParaRPr/>
          </a:p>
        </p:txBody>
      </p:sp>
      <p:pic>
        <p:nvPicPr>
          <p:cNvPr id="204" name="Google Shape;204;p31"/>
          <p:cNvPicPr preferRelativeResize="0"/>
          <p:nvPr/>
        </p:nvPicPr>
        <p:blipFill rotWithShape="1">
          <a:blip r:embed="rId4">
            <a:alphaModFix/>
          </a:blip>
          <a:srcRect b="9238" l="7065" r="7288" t="14600"/>
          <a:stretch/>
        </p:blipFill>
        <p:spPr>
          <a:xfrm>
            <a:off x="5732750" y="289650"/>
            <a:ext cx="2876376" cy="4262574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1"/>
          <p:cNvSpPr txBox="1"/>
          <p:nvPr/>
        </p:nvSpPr>
        <p:spPr>
          <a:xfrm>
            <a:off x="6302025" y="4704050"/>
            <a:ext cx="166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Dominika 6D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149737" y="-1100362"/>
            <a:ext cx="4688926" cy="723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2"/>
          <p:cNvPicPr preferRelativeResize="0"/>
          <p:nvPr/>
        </p:nvPicPr>
        <p:blipFill rotWithShape="1">
          <a:blip r:embed="rId3">
            <a:alphaModFix/>
          </a:blip>
          <a:srcRect b="15227" l="8309" r="7245" t="7790"/>
          <a:stretch/>
        </p:blipFill>
        <p:spPr>
          <a:xfrm>
            <a:off x="269650" y="529325"/>
            <a:ext cx="5153500" cy="372530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2"/>
          <p:cNvSpPr txBox="1"/>
          <p:nvPr/>
        </p:nvSpPr>
        <p:spPr>
          <a:xfrm>
            <a:off x="1538050" y="4494325"/>
            <a:ext cx="194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Mikołaj 6F</a:t>
            </a:r>
            <a:endParaRPr/>
          </a:p>
        </p:txBody>
      </p:sp>
      <p:pic>
        <p:nvPicPr>
          <p:cNvPr id="212" name="Google Shape;212;p32"/>
          <p:cNvPicPr preferRelativeResize="0"/>
          <p:nvPr/>
        </p:nvPicPr>
        <p:blipFill rotWithShape="1">
          <a:blip r:embed="rId4">
            <a:alphaModFix/>
          </a:blip>
          <a:srcRect b="8187" l="0" r="0" t="8270"/>
          <a:stretch/>
        </p:blipFill>
        <p:spPr>
          <a:xfrm>
            <a:off x="5575550" y="169775"/>
            <a:ext cx="3416049" cy="4414423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2"/>
          <p:cNvSpPr txBox="1"/>
          <p:nvPr/>
        </p:nvSpPr>
        <p:spPr>
          <a:xfrm>
            <a:off x="6451850" y="4754000"/>
            <a:ext cx="18576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32"/>
          <p:cNvSpPr txBox="1"/>
          <p:nvPr/>
        </p:nvSpPr>
        <p:spPr>
          <a:xfrm>
            <a:off x="6341975" y="4718750"/>
            <a:ext cx="165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Ksawery 6C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3"/>
          <p:cNvPicPr preferRelativeResize="0"/>
          <p:nvPr/>
        </p:nvPicPr>
        <p:blipFill rotWithShape="1">
          <a:blip r:embed="rId3">
            <a:alphaModFix/>
          </a:blip>
          <a:srcRect b="14134" l="6777" r="8289" t="4584"/>
          <a:stretch/>
        </p:blipFill>
        <p:spPr>
          <a:xfrm>
            <a:off x="269650" y="392125"/>
            <a:ext cx="5473101" cy="41222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3"/>
          <p:cNvSpPr txBox="1"/>
          <p:nvPr/>
        </p:nvSpPr>
        <p:spPr>
          <a:xfrm>
            <a:off x="2307075" y="4634150"/>
            <a:ext cx="154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Fabian 6C</a:t>
            </a:r>
            <a:endParaRPr/>
          </a:p>
        </p:txBody>
      </p:sp>
      <p:pic>
        <p:nvPicPr>
          <p:cNvPr id="221" name="Google Shape;221;p33"/>
          <p:cNvPicPr preferRelativeResize="0"/>
          <p:nvPr/>
        </p:nvPicPr>
        <p:blipFill rotWithShape="1">
          <a:blip r:embed="rId4">
            <a:alphaModFix/>
          </a:blip>
          <a:srcRect b="0" l="17561" r="11881" t="7218"/>
          <a:stretch/>
        </p:blipFill>
        <p:spPr>
          <a:xfrm rot="-5400000">
            <a:off x="5687489" y="813638"/>
            <a:ext cx="3567473" cy="281510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3"/>
          <p:cNvSpPr txBox="1"/>
          <p:nvPr/>
        </p:nvSpPr>
        <p:spPr>
          <a:xfrm>
            <a:off x="6641600" y="4464350"/>
            <a:ext cx="20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Monika 6D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4"/>
          <p:cNvPicPr preferRelativeResize="0"/>
          <p:nvPr/>
        </p:nvPicPr>
        <p:blipFill rotWithShape="1">
          <a:blip r:embed="rId3">
            <a:alphaModFix/>
          </a:blip>
          <a:srcRect b="5605" l="14084" r="6657" t="9970"/>
          <a:stretch/>
        </p:blipFill>
        <p:spPr>
          <a:xfrm rot="-5400000">
            <a:off x="827913" y="-90937"/>
            <a:ext cx="3475599" cy="493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4"/>
          <p:cNvSpPr txBox="1"/>
          <p:nvPr/>
        </p:nvSpPr>
        <p:spPr>
          <a:xfrm>
            <a:off x="1498100" y="4514300"/>
            <a:ext cx="193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Marta 6A</a:t>
            </a:r>
            <a:endParaRPr/>
          </a:p>
        </p:txBody>
      </p:sp>
      <p:pic>
        <p:nvPicPr>
          <p:cNvPr id="229" name="Google Shape;229;p34"/>
          <p:cNvPicPr preferRelativeResize="0"/>
          <p:nvPr/>
        </p:nvPicPr>
        <p:blipFill rotWithShape="1">
          <a:blip r:embed="rId4">
            <a:alphaModFix/>
          </a:blip>
          <a:srcRect b="-13267" l="0" r="9255" t="4335"/>
          <a:stretch/>
        </p:blipFill>
        <p:spPr>
          <a:xfrm>
            <a:off x="5365825" y="362150"/>
            <a:ext cx="3293226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4"/>
          <p:cNvSpPr txBox="1"/>
          <p:nvPr/>
        </p:nvSpPr>
        <p:spPr>
          <a:xfrm>
            <a:off x="6751475" y="4743300"/>
            <a:ext cx="162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Amelka 7G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330473" cy="4839258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5"/>
          <p:cNvSpPr txBox="1"/>
          <p:nvPr/>
        </p:nvSpPr>
        <p:spPr>
          <a:xfrm>
            <a:off x="7740225" y="4674100"/>
            <a:ext cx="109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Julia 6d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6"/>
          <p:cNvPicPr preferRelativeResize="0"/>
          <p:nvPr/>
        </p:nvPicPr>
        <p:blipFill rotWithShape="1">
          <a:blip r:embed="rId3">
            <a:alphaModFix/>
          </a:blip>
          <a:srcRect b="13574" l="0" r="0" t="8948"/>
          <a:stretch/>
        </p:blipFill>
        <p:spPr>
          <a:xfrm rot="-5400000">
            <a:off x="959989" y="-348388"/>
            <a:ext cx="3922649" cy="540317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6"/>
          <p:cNvSpPr txBox="1"/>
          <p:nvPr/>
        </p:nvSpPr>
        <p:spPr>
          <a:xfrm>
            <a:off x="1727825" y="4574225"/>
            <a:ext cx="217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Dominik 6D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7"/>
          <p:cNvSpPr txBox="1"/>
          <p:nvPr/>
        </p:nvSpPr>
        <p:spPr>
          <a:xfrm>
            <a:off x="3781425" y="4590900"/>
            <a:ext cx="168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Wojtek 6G</a:t>
            </a:r>
            <a:endParaRPr/>
          </a:p>
        </p:txBody>
      </p:sp>
      <p:pic>
        <p:nvPicPr>
          <p:cNvPr id="249" name="Google Shape;24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5057773" cy="3530138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7"/>
          <p:cNvSpPr txBox="1"/>
          <p:nvPr/>
        </p:nvSpPr>
        <p:spPr>
          <a:xfrm>
            <a:off x="7220900" y="3855125"/>
            <a:ext cx="160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Bruno 6C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 rotWithShape="1">
          <a:blip r:embed="rId4">
            <a:alphaModFix/>
          </a:blip>
          <a:srcRect b="3580" l="8470" r="8161" t="6693"/>
          <a:stretch/>
        </p:blipFill>
        <p:spPr>
          <a:xfrm>
            <a:off x="265724" y="205100"/>
            <a:ext cx="3511500" cy="44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988313" y="4648200"/>
            <a:ext cx="256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</a:rPr>
              <a:t>Mikołaj 4A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9950" y="205100"/>
            <a:ext cx="5021676" cy="355292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5622900" y="4364475"/>
            <a:ext cx="189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EFEFEF"/>
                </a:solidFill>
              </a:rPr>
              <a:t>Karol 5B</a:t>
            </a:r>
            <a:endParaRPr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287775" y="-235748"/>
            <a:ext cx="3985874" cy="5314473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6568000" y="4405525"/>
            <a:ext cx="2370000" cy="4002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Wiktoria 5A</a:t>
            </a:r>
            <a:endParaRPr>
              <a:solidFill>
                <a:srgbClr val="F3F3F3"/>
              </a:solidFill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5">
            <a:alphaModFix/>
          </a:blip>
          <a:srcRect b="0" l="18415" r="6846" t="0"/>
          <a:stretch/>
        </p:blipFill>
        <p:spPr>
          <a:xfrm rot="-5400000">
            <a:off x="494024" y="1473498"/>
            <a:ext cx="3059727" cy="388057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83600" y="1548050"/>
            <a:ext cx="3880500" cy="4002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3F3F3"/>
                </a:solidFill>
              </a:rPr>
              <a:t>Wiktor 4A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700" y="799000"/>
            <a:ext cx="3969300" cy="34844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1408225" y="4514275"/>
            <a:ext cx="202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D9D9D9"/>
                </a:solidFill>
              </a:rPr>
              <a:t>Marcin 4A</a:t>
            </a:r>
            <a:endParaRPr>
              <a:solidFill>
                <a:srgbClr val="D9D9D9"/>
              </a:solidFill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 rotWithShape="1">
          <a:blip r:embed="rId5">
            <a:alphaModFix/>
          </a:blip>
          <a:srcRect b="0" l="5247" r="4897" t="5499"/>
          <a:stretch/>
        </p:blipFill>
        <p:spPr>
          <a:xfrm rot="-5400000">
            <a:off x="4907739" y="129162"/>
            <a:ext cx="3489274" cy="474165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5872575" y="4481750"/>
            <a:ext cx="191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EFEFEF"/>
                </a:solidFill>
              </a:rPr>
              <a:t>Zosia 4B</a:t>
            </a:r>
            <a:endParaRPr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257075" y="785300"/>
            <a:ext cx="4763873" cy="35729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/>
          <p:nvPr/>
        </p:nvSpPr>
        <p:spPr>
          <a:xfrm>
            <a:off x="99850" y="4553475"/>
            <a:ext cx="174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CCCCCC"/>
                </a:solidFill>
              </a:rPr>
              <a:t>Bartek 7H</a:t>
            </a:r>
            <a:endParaRPr>
              <a:solidFill>
                <a:srgbClr val="CCCCCC"/>
              </a:solidFill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 rotWithShape="1">
          <a:blip r:embed="rId4">
            <a:alphaModFix/>
          </a:blip>
          <a:srcRect b="15002" l="14008" r="5572" t="11887"/>
          <a:stretch/>
        </p:blipFill>
        <p:spPr>
          <a:xfrm>
            <a:off x="4402225" y="189825"/>
            <a:ext cx="3772616" cy="476384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/>
          <p:nvPr/>
        </p:nvSpPr>
        <p:spPr>
          <a:xfrm>
            <a:off x="7243450" y="4537975"/>
            <a:ext cx="131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D9D9D9"/>
                </a:solidFill>
              </a:rPr>
              <a:t>Zosia 4A</a:t>
            </a:r>
            <a:endParaRPr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 rotWithShape="1">
          <a:blip r:embed="rId3">
            <a:alphaModFix/>
          </a:blip>
          <a:srcRect b="0" l="5535" r="8242" t="14602"/>
          <a:stretch/>
        </p:blipFill>
        <p:spPr>
          <a:xfrm>
            <a:off x="319600" y="569300"/>
            <a:ext cx="4821576" cy="358144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/>
        </p:nvSpPr>
        <p:spPr>
          <a:xfrm>
            <a:off x="1328325" y="4534275"/>
            <a:ext cx="203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D9D9D9"/>
                </a:solidFill>
              </a:rPr>
              <a:t>Kamil 5B</a:t>
            </a:r>
            <a:endParaRPr>
              <a:solidFill>
                <a:srgbClr val="D9D9D9"/>
              </a:solidFill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 rotWithShape="1">
          <a:blip r:embed="rId4">
            <a:alphaModFix/>
          </a:blip>
          <a:srcRect b="24919" l="5490" r="0" t="0"/>
          <a:stretch/>
        </p:blipFill>
        <p:spPr>
          <a:xfrm>
            <a:off x="5553000" y="543613"/>
            <a:ext cx="2572226" cy="363282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6332000" y="4544250"/>
            <a:ext cx="141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EFEFEF"/>
                </a:solidFill>
              </a:rPr>
              <a:t>Nikola 5B</a:t>
            </a:r>
            <a:endParaRPr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413100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 txBox="1"/>
          <p:nvPr/>
        </p:nvSpPr>
        <p:spPr>
          <a:xfrm>
            <a:off x="159800" y="4674100"/>
            <a:ext cx="146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D9D9D9"/>
                </a:solidFill>
              </a:rPr>
              <a:t>Iga 4A</a:t>
            </a:r>
            <a:endParaRPr>
              <a:solidFill>
                <a:srgbClr val="D9D9D9"/>
              </a:solidFill>
            </a:endParaRPr>
          </a:p>
        </p:txBody>
      </p:sp>
      <p:pic>
        <p:nvPicPr>
          <p:cNvPr id="109" name="Google Shape;109;p20"/>
          <p:cNvPicPr preferRelativeResize="0"/>
          <p:nvPr/>
        </p:nvPicPr>
        <p:blipFill rotWithShape="1">
          <a:blip r:embed="rId4">
            <a:alphaModFix/>
          </a:blip>
          <a:srcRect b="17558" l="0" r="0" t="12008"/>
          <a:stretch/>
        </p:blipFill>
        <p:spPr>
          <a:xfrm>
            <a:off x="3734100" y="152400"/>
            <a:ext cx="3027349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/>
          <p:nvPr/>
        </p:nvSpPr>
        <p:spPr>
          <a:xfrm>
            <a:off x="3875100" y="4664100"/>
            <a:ext cx="123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EFEFEF"/>
                </a:solidFill>
              </a:rPr>
              <a:t>Michalina 4B</a:t>
            </a:r>
            <a:endParaRPr>
              <a:solidFill>
                <a:srgbClr val="EFEFEF"/>
              </a:solidFill>
            </a:endParaRPr>
          </a:p>
        </p:txBody>
      </p:sp>
      <p:pic>
        <p:nvPicPr>
          <p:cNvPr id="111" name="Google Shape;111;p20"/>
          <p:cNvPicPr preferRelativeResize="0"/>
          <p:nvPr/>
        </p:nvPicPr>
        <p:blipFill rotWithShape="1">
          <a:blip r:embed="rId5">
            <a:alphaModFix/>
          </a:blip>
          <a:srcRect b="36644" l="0" r="0" t="0"/>
          <a:stretch/>
        </p:blipFill>
        <p:spPr>
          <a:xfrm>
            <a:off x="6913850" y="152400"/>
            <a:ext cx="2077751" cy="175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 rotWithShape="1">
          <a:blip r:embed="rId6">
            <a:alphaModFix/>
          </a:blip>
          <a:srcRect b="43493" l="0" r="0" t="0"/>
          <a:stretch/>
        </p:blipFill>
        <p:spPr>
          <a:xfrm>
            <a:off x="6913850" y="2059999"/>
            <a:ext cx="2077751" cy="156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/>
        </p:nvSpPr>
        <p:spPr>
          <a:xfrm>
            <a:off x="7250825" y="3915050"/>
            <a:ext cx="146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EFEFEF"/>
                </a:solidFill>
              </a:rPr>
              <a:t>Agata 5C</a:t>
            </a:r>
            <a:endParaRPr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4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1"/>
          <p:cNvSpPr txBox="1"/>
          <p:nvPr/>
        </p:nvSpPr>
        <p:spPr>
          <a:xfrm>
            <a:off x="73600" y="4654125"/>
            <a:ext cx="1078800" cy="400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Kostek 5B</a:t>
            </a:r>
            <a:endParaRPr/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4000" y="152400"/>
            <a:ext cx="3358939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/>
        </p:nvSpPr>
        <p:spPr>
          <a:xfrm>
            <a:off x="3747475" y="4644125"/>
            <a:ext cx="1148700" cy="4002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Igor 5B</a:t>
            </a:r>
            <a:endParaRPr/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7393" y="152400"/>
            <a:ext cx="1842674" cy="24568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/>
        </p:nvSpPr>
        <p:spPr>
          <a:xfrm>
            <a:off x="7214600" y="2324475"/>
            <a:ext cx="1608000" cy="400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Nikodem 6E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