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5" r:id="rId4"/>
    <p:sldId id="266" r:id="rId5"/>
    <p:sldId id="267" r:id="rId6"/>
    <p:sldId id="277" r:id="rId7"/>
    <p:sldId id="278" r:id="rId8"/>
    <p:sldId id="279" r:id="rId9"/>
    <p:sldId id="280" r:id="rId10"/>
    <p:sldId id="281" r:id="rId11"/>
    <p:sldId id="286" r:id="rId12"/>
    <p:sldId id="282" r:id="rId13"/>
    <p:sldId id="285" r:id="rId14"/>
    <p:sldId id="268" r:id="rId15"/>
  </p:sldIdLst>
  <p:sldSz cx="12192000" cy="6858000"/>
  <p:notesSz cx="6797675" cy="992822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44" d="100"/>
          <a:sy n="44" d="100"/>
        </p:scale>
        <p:origin x="48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8CB7A9-1E49-4286-A302-B3DB7BBCC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8254AD5-4651-4BD4-A2F4-A7EE079106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FEB56F5-3E23-468C-9FC4-4455BA070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23.02.2022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8F1EE93-501D-48A2-BEAD-CBC0E4FD1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880621D-62E3-4268-9ED6-BBF1A010A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8648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26E599-47F2-4F46-8DA1-D27A24762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B5042A5-7B36-4F0D-894A-6F49CF4AEB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0680E8F-3309-424D-9381-98B5F0D65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23.02.2022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ECD3B96-00B3-4EC3-8A7F-AEA8CA45C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71E64DE-DD02-475B-AEA0-A0517A7D9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1238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05B5EED7-41F3-4C99-846B-8D6EC8C13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AD7C117-3F66-4A38-931B-E81F300E76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B7B3DA5-4B03-44DD-8EB6-627A09ED8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23.02.2022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6DD99F8-A385-4C44-8FAE-6E6A49ABF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049AC6B-8F6E-47F9-AF0B-B7A030C72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3070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B63E27-354A-4100-B541-B94AC7090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4563E30-9651-4CBB-86D1-42CE4C3DC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B2972D0-C946-42A5-9727-47D60480D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23.02.2022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7C85947-49EE-4EFE-8DF2-249013556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1E78794-7160-4C5E-B337-21D3D1808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7345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A9CBC5-4BCF-4664-B1B2-CACF1FA16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3E10A47-6722-49E4-ADCF-D5959A0CB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2329A61-C3A0-4774-AFBC-F60356EE2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23.02.2022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39A69BB-5E98-4D86-AC74-F243ACF6F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760CE42-A8F3-47BF-B444-10377AC2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6539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57B98A-9AAE-4E57-BC90-1ABA473FA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E7A5B17-B974-49C1-9555-CDA6E19629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0FEA23C-0058-41A0-A8E9-F8DDA5D1F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BE16DF5-AE2E-480C-A366-395E6136F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23.02.2022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4D0211D-528B-4711-92F8-3EF22E0AE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8E011C3-E2F8-489E-B2AA-4875CD87F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9585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53B04D-555D-472D-B349-FFA8891D7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3BEFB76-C15D-46B4-8771-4352BCA58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661FEF0-C02E-4260-84AB-2210198A10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54A0BE0-7311-4B45-B661-2668501617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49A5AA8-6A4C-4953-B239-F2A7EC984C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57E5AC2C-DC2E-4A21-8AA9-548730F4E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23.02.2022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DBA3F004-F7A9-40B2-B50E-9AC2031D1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A36D7147-E91C-481B-8595-7463F58D4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5716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431EC4-3924-41EB-B4C3-81456089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D2AC834-A594-480F-A46E-4C15ECCD5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23.02.2022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A043E5F0-1F3B-4572-8A19-BA51E7716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C485E8-DB1D-489C-B66B-03D3552AB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3699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624D89E6-A932-45EB-9CB0-E97BF38E1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23.02.2022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C4AA4B69-BFA0-45EF-8BF9-8CA15A3B0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1C6F3F-27C1-4B14-843D-4EDE5524A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088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0001C6-5329-43BD-9BD5-B9FCE7C5E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140ABC5-1189-457E-A7F4-31D5C6B11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7F789DC-C181-4A45-8666-6BB6CCE6F3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189A86B-44F0-4312-85B1-07FD3AC45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23.02.2022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15B401E-54BD-4768-89A1-80C8C9E00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E065090-F16F-4FBA-BC98-CFE42DFEF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6200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48A70E4-C204-4101-8A2E-36AED46B6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67DBD5F5-0706-47A5-9F5D-95F368A1FC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BE4DDE7-EE41-4064-AC83-63FC0B7EB3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0031BEA-1F80-4161-9ACF-1C8F3CBF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23.02.2022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272ACD9-131B-4050-9A88-C276DA13B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23760DC-65CA-43BC-888C-3138AB958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1704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208AD0BD-13F0-4480-9472-6AF5A9092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9A8E0ED-D089-4B41-9D4E-C4C7295E0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58DFF1B-33E8-46CD-962B-2FADADCC63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72082-C29B-4123-962D-C33C2ECC83F5}" type="datetimeFigureOut">
              <a:rPr lang="pl-PL" smtClean="0"/>
              <a:t>23.02.2022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70047FD-810D-4981-99BA-EB674CDB14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93E61FE-877F-457A-A54F-BA5CA36E1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3440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f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8556D48-A08A-4553-8C41-2F15AC4F6B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2188" y="739978"/>
            <a:ext cx="5247458" cy="2176267"/>
          </a:xfrm>
        </p:spPr>
        <p:txBody>
          <a:bodyPr>
            <a:normAutofit/>
          </a:bodyPr>
          <a:lstStyle/>
          <a:p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Dzieje się …</a:t>
            </a:r>
            <a:b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świetlicy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82B1E1A-7E53-4F19-8C7A-29F88F5673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4715" y="3836197"/>
            <a:ext cx="5334931" cy="2189214"/>
          </a:xfrm>
        </p:spPr>
        <p:txBody>
          <a:bodyPr>
            <a:normAutofit/>
          </a:bodyPr>
          <a:lstStyle/>
          <a:p>
            <a:r>
              <a:rPr lang="pl-PL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Gazetka świetlicowa </a:t>
            </a:r>
            <a:r>
              <a:rPr lang="pl-PL" sz="5400">
                <a:latin typeface="Times New Roman" panose="02020603050405020304" pitchFamily="18" charset="0"/>
                <a:cs typeface="Times New Roman" panose="02020603050405020304" pitchFamily="18" charset="0"/>
              </a:rPr>
              <a:t>nr 2</a:t>
            </a:r>
            <a:endParaRPr lang="pl-PL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026" name="Picture 2" descr="Strona domowa">
            <a:extLst>
              <a:ext uri="{FF2B5EF4-FFF2-40B4-BE49-F238E27FC236}">
                <a16:creationId xmlns:a16="http://schemas.microsoft.com/office/drawing/2014/main" id="{B05B01CA-B646-4528-A38E-2D49734580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"/>
          <a:stretch/>
        </p:blipFill>
        <p:spPr bwMode="auto"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640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braz 2" descr="Obraz zawierający tekst, pokryte, zdobione, malowanie&#10;&#10;Opis wygenerowany automatycznie">
            <a:extLst>
              <a:ext uri="{FF2B5EF4-FFF2-40B4-BE49-F238E27FC236}">
                <a16:creationId xmlns:a16="http://schemas.microsoft.com/office/drawing/2014/main" id="{2B979280-AC7A-4CA4-88E4-0DA338802B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6" r="4497" b="-1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01402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B48E7DD-06F0-4AC1-8300-652923C033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92" r="3219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2D0BCB0-A180-4674-A6A4-04D7932729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99" r="5813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85AFB22-06BB-46D0-A02B-067AACD3D7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4514" y="4727602"/>
            <a:ext cx="2351958" cy="133857"/>
          </a:xfrm>
          <a:noFill/>
        </p:spPr>
        <p:txBody>
          <a:bodyPr>
            <a:normAutofit fontScale="25000" lnSpcReduction="20000"/>
          </a:bodyPr>
          <a:lstStyle/>
          <a:p>
            <a:endParaRPr lang="pl-PL" sz="1600" dirty="0">
              <a:solidFill>
                <a:srgbClr val="080808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2324EA9-D71C-4237-91C0-CDBD42AA1B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6858" y="2761554"/>
            <a:ext cx="3618284" cy="1345720"/>
          </a:xfrm>
          <a:noFill/>
        </p:spPr>
        <p:txBody>
          <a:bodyPr anchor="ctr">
            <a:noAutofit/>
          </a:bodyPr>
          <a:lstStyle/>
          <a:p>
            <a:r>
              <a:rPr lang="pl-PL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Quiz wiedzy </a:t>
            </a:r>
            <a:br>
              <a:rPr lang="pl-PL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Marszałku Józefie Piłsudskim</a:t>
            </a:r>
          </a:p>
        </p:txBody>
      </p:sp>
    </p:spTree>
    <p:extLst>
      <p:ext uri="{BB962C8B-B14F-4D97-AF65-F5344CB8AC3E}">
        <p14:creationId xmlns:p14="http://schemas.microsoft.com/office/powerpoint/2010/main" val="53969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tekst, podłoże, wewnątrz, osoba&#10;&#10;Opis wygenerowany automatycznie">
            <a:extLst>
              <a:ext uri="{FF2B5EF4-FFF2-40B4-BE49-F238E27FC236}">
                <a16:creationId xmlns:a16="http://schemas.microsoft.com/office/drawing/2014/main" id="{68A08C12-04DA-4FCD-994E-B86491D770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94" b="28018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D030AA3-3C8E-445D-8124-E97843DC7E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8170" y="2460170"/>
            <a:ext cx="8969829" cy="2481944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Andrzejkowy Turniej Wiedzy o Harrym Potterze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395AAF5-38EF-4C8B-87A6-C2788557E8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2342" y="5145241"/>
            <a:ext cx="8795657" cy="112558"/>
          </a:xfrm>
        </p:spPr>
        <p:txBody>
          <a:bodyPr>
            <a:normAutofit fontScale="25000" lnSpcReduction="20000"/>
          </a:bodyPr>
          <a:lstStyle/>
          <a:p>
            <a:endParaRPr lang="pl-P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738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podłoże, wewnątrz, okno, żyjący&#10;&#10;Opis wygenerowany automatycznie">
            <a:extLst>
              <a:ext uri="{FF2B5EF4-FFF2-40B4-BE49-F238E27FC236}">
                <a16:creationId xmlns:a16="http://schemas.microsoft.com/office/drawing/2014/main" id="{B232C956-5C1A-477A-9238-8BDD554A18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7" b="19594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5486DD0-B74B-468E-B5DC-61CEEE01CA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45" r="-2" b="11502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16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0AB7FFF-0ECE-4F37-A25F-C879EDF72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Dziękujemy za uwagę </a:t>
            </a:r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</a:t>
            </a:r>
            <a:endParaRPr lang="en-US" sz="5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E906A44-FE92-427C-9955-227D1EAA63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2053525"/>
            <a:ext cx="7214616" cy="272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671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A1A5A06-8B58-4A78-B6D7-8092DA764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Odwiedziny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miejscach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pamięci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akcesorium&#10;&#10;Opis wygenerowany automatycznie">
            <a:extLst>
              <a:ext uri="{FF2B5EF4-FFF2-40B4-BE49-F238E27FC236}">
                <a16:creationId xmlns:a16="http://schemas.microsoft.com/office/drawing/2014/main" id="{617DA71A-D9D2-451A-B4FF-C6BA8B9B6F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9" r="-1" b="3399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79645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49711EEE-80ED-4936-B808-94BF0422E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28600"/>
            <a:ext cx="4953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22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27B4C86-CC08-46AA-92AB-6566AB768C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849" b="27465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20272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B62D8B26-B292-4023-837A-6CBC135403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677" r="-1" b="22323"/>
          <a:stretch/>
        </p:blipFill>
        <p:spPr>
          <a:xfrm>
            <a:off x="991027" y="956945"/>
            <a:ext cx="4944107" cy="4944110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A6F3461-DEE3-495A-8763-92B5D908AD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97" r="-1" b="34102"/>
          <a:stretch/>
        </p:blipFill>
        <p:spPr>
          <a:xfrm>
            <a:off x="6256867" y="956945"/>
            <a:ext cx="4944107" cy="4944110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23318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tekst, rękawiczki&#10;&#10;Opis wygenerowany automatycznie">
            <a:extLst>
              <a:ext uri="{FF2B5EF4-FFF2-40B4-BE49-F238E27FC236}">
                <a16:creationId xmlns:a16="http://schemas.microsoft.com/office/drawing/2014/main" id="{4EF49970-483E-442A-AD2F-05085679B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1" r="17339"/>
          <a:stretch/>
        </p:blipFill>
        <p:spPr>
          <a:xfrm rot="5400000">
            <a:off x="2663952" y="-2666999"/>
            <a:ext cx="6858000" cy="121919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951A501-FAEE-48B5-B4FD-A9188FC945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2114" y="1944182"/>
            <a:ext cx="10023565" cy="31164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l-PL" sz="5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Prace plastyczne z okazji </a:t>
            </a:r>
            <a:r>
              <a:rPr lang="pl-PL" sz="52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Święta Odzyskania Niepodległości- </a:t>
            </a:r>
            <a:r>
              <a:rPr lang="pl-PL" sz="5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ozdoba gazetki świetlicowej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EAB5E88-1A6C-4DAB-9D99-D81CE46A3E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V="1">
            <a:off x="1523999" y="5354750"/>
            <a:ext cx="9634451" cy="457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25000" lnSpcReduction="20000"/>
          </a:bodyPr>
          <a:lstStyle/>
          <a:p>
            <a:endParaRPr lang="pl-P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35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3364B7D-C41B-400C-81B8-F21FD0F492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2" r="-1" b="33631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29315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D1FD2A-2BBA-4B7A-80E4-09314FE25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AF3809A-6E0E-420D-B05E-C7809F4A02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7" r="2" b="25261"/>
          <a:stretch/>
        </p:blipFill>
        <p:spPr>
          <a:xfrm>
            <a:off x="321731" y="557189"/>
            <a:ext cx="7086768" cy="5743618"/>
          </a:xfrm>
          <a:prstGeom prst="rect">
            <a:avLst/>
          </a:prstGeom>
        </p:spPr>
      </p:pic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85412DF5-8EC9-417B-87FE-B2E899A402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2" b="627"/>
          <a:stretch/>
        </p:blipFill>
        <p:spPr>
          <a:xfrm>
            <a:off x="7601026" y="557189"/>
            <a:ext cx="4269242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96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az 2" descr="Obraz zawierający tekst, zielony&#10;&#10;Opis wygenerowany automatycznie">
            <a:extLst>
              <a:ext uri="{FF2B5EF4-FFF2-40B4-BE49-F238E27FC236}">
                <a16:creationId xmlns:a16="http://schemas.microsoft.com/office/drawing/2014/main" id="{A52006C3-7543-4902-AF5A-277EA42986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8" r="-2" b="11572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C621186-5FF6-49AE-8ED8-CE5C8BCAAF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9" r="-2" b="9736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1502CE7F-2184-4CE5-BF61-107F066108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3" r="12400" b="-2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9740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42</Words>
  <Application>Microsoft Office PowerPoint</Application>
  <PresentationFormat>Panoramiczny</PresentationFormat>
  <Paragraphs>7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Motyw pakietu Office</vt:lpstr>
      <vt:lpstr>Dzieje się … w świetlicy</vt:lpstr>
      <vt:lpstr>Odwiedziny w miejscach pamięci</vt:lpstr>
      <vt:lpstr>Prezentacja programu PowerPoint</vt:lpstr>
      <vt:lpstr>Prezentacja programu PowerPoint</vt:lpstr>
      <vt:lpstr>Prezentacja programu PowerPoint</vt:lpstr>
      <vt:lpstr>Prace plastyczne z okazji Święta Odzyskania Niepodległości- ozdoba gazetki świetlicowej</vt:lpstr>
      <vt:lpstr>Prezentacja programu PowerPoint</vt:lpstr>
      <vt:lpstr>Prezentacja programu PowerPoint</vt:lpstr>
      <vt:lpstr>Prezentacja programu PowerPoint</vt:lpstr>
      <vt:lpstr>Prezentacja programu PowerPoint</vt:lpstr>
      <vt:lpstr>Quiz wiedzy  o Marszałku Józefie Piłsudskim</vt:lpstr>
      <vt:lpstr>Andrzejkowy Turniej Wiedzy o Harrym Potterze</vt:lpstr>
      <vt:lpstr>Prezentacja programu PowerPoint</vt:lpstr>
      <vt:lpstr>Dziękujemy za uwagę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Dzieje się … w świetlicy</dc:title>
  <dc:creator>Marta Brzustowska</dc:creator>
  <cp:lastModifiedBy>Marta Brzustowska</cp:lastModifiedBy>
  <cp:revision>21</cp:revision>
  <cp:lastPrinted>2021-12-10T14:01:30Z</cp:lastPrinted>
  <dcterms:created xsi:type="dcterms:W3CDTF">2021-12-10T12:35:10Z</dcterms:created>
  <dcterms:modified xsi:type="dcterms:W3CDTF">2022-02-23T12:19:52Z</dcterms:modified>
</cp:coreProperties>
</file>