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71" r:id="rId7"/>
    <p:sldId id="263" r:id="rId8"/>
    <p:sldId id="261" r:id="rId9"/>
    <p:sldId id="264" r:id="rId10"/>
    <p:sldId id="265" r:id="rId11"/>
    <p:sldId id="266" r:id="rId12"/>
    <p:sldId id="270" r:id="rId13"/>
    <p:sldId id="269" r:id="rId14"/>
    <p:sldId id="262" r:id="rId15"/>
    <p:sldId id="268" r:id="rId16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ária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0099"/>
    <a:srgbClr val="FF3300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662" autoAdjust="0"/>
    <p:restoredTop sz="86397" autoAdjust="0"/>
  </p:normalViewPr>
  <p:slideViewPr>
    <p:cSldViewPr>
      <p:cViewPr varScale="1">
        <p:scale>
          <a:sx n="97" d="100"/>
          <a:sy n="97" d="100"/>
        </p:scale>
        <p:origin x="162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>
            <a:extLst>
              <a:ext uri="{FF2B5EF4-FFF2-40B4-BE49-F238E27FC236}">
                <a16:creationId xmlns:a16="http://schemas.microsoft.com/office/drawing/2014/main" xmlns="" id="{F8147B05-4F50-4BE3-87FC-FEF906E0904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xmlns="" id="{9B786B03-CDC5-4D70-83A8-8D53CF4FCD3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7D9D40D-C204-4D36-B15D-C4122B4974F3}" type="datetimeFigureOut">
              <a:rPr lang="sk-SK"/>
              <a:pPr>
                <a:defRPr/>
              </a:pPr>
              <a:t>10. 11. 2020</a:t>
            </a:fld>
            <a:endParaRPr lang="sk-SK"/>
          </a:p>
        </p:txBody>
      </p:sp>
      <p:sp>
        <p:nvSpPr>
          <p:cNvPr id="4" name="Zástupný objekt pre obrázok snímky 3">
            <a:extLst>
              <a:ext uri="{FF2B5EF4-FFF2-40B4-BE49-F238E27FC236}">
                <a16:creationId xmlns:a16="http://schemas.microsoft.com/office/drawing/2014/main" xmlns="" id="{659BA284-EE71-4724-B487-6B2EE7250BB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k-SK" noProof="0"/>
          </a:p>
        </p:txBody>
      </p:sp>
      <p:sp>
        <p:nvSpPr>
          <p:cNvPr id="5" name="Zástupný objekt pre poznámky 4">
            <a:extLst>
              <a:ext uri="{FF2B5EF4-FFF2-40B4-BE49-F238E27FC236}">
                <a16:creationId xmlns:a16="http://schemas.microsoft.com/office/drawing/2014/main" xmlns="" id="{728ACE59-61CF-4078-9B26-C5BB4118D0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noProof="0"/>
              <a:t>Kliknite sem a upravte štýly predlohy textu</a:t>
            </a:r>
          </a:p>
          <a:p>
            <a:pPr lvl="1"/>
            <a:r>
              <a:rPr lang="sk-SK" noProof="0"/>
              <a:t>Druhá úroveň</a:t>
            </a:r>
          </a:p>
          <a:p>
            <a:pPr lvl="2"/>
            <a:r>
              <a:rPr lang="sk-SK" noProof="0"/>
              <a:t>Tretia úroveň</a:t>
            </a:r>
          </a:p>
          <a:p>
            <a:pPr lvl="3"/>
            <a:r>
              <a:rPr lang="sk-SK" noProof="0"/>
              <a:t>Štvrtá úroveň</a:t>
            </a:r>
          </a:p>
          <a:p>
            <a:pPr lvl="4"/>
            <a:r>
              <a:rPr lang="sk-SK" noProof="0"/>
              <a:t>Piata úroveň</a:t>
            </a:r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xmlns="" id="{57A44183-B0DA-4DFC-92C9-183AC87600E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xmlns="" id="{899DC487-B81D-4B74-89CA-9DCF8B8718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5009BAB-0ED6-4B6D-883C-16C2E476B3CC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571940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Zástupný objekt pre obrázok snímky 1">
            <a:extLst>
              <a:ext uri="{FF2B5EF4-FFF2-40B4-BE49-F238E27FC236}">
                <a16:creationId xmlns:a16="http://schemas.microsoft.com/office/drawing/2014/main" xmlns="" id="{853CE38D-8789-4072-9597-E747DAB690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Zástupný objekt pre poznámky 2">
            <a:extLst>
              <a:ext uri="{FF2B5EF4-FFF2-40B4-BE49-F238E27FC236}">
                <a16:creationId xmlns:a16="http://schemas.microsoft.com/office/drawing/2014/main" xmlns="" id="{8CFE4577-DF3D-4BBC-99B5-2DD5496180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k-SK" altLang="sk-SK"/>
          </a:p>
        </p:txBody>
      </p:sp>
      <p:sp>
        <p:nvSpPr>
          <p:cNvPr id="13316" name="Zástupný objekt pre číslo snímky 3">
            <a:extLst>
              <a:ext uri="{FF2B5EF4-FFF2-40B4-BE49-F238E27FC236}">
                <a16:creationId xmlns:a16="http://schemas.microsoft.com/office/drawing/2014/main" xmlns="" id="{E6C5ACF3-46D1-4350-A7E9-4C90642EAA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48366AD-4AE4-4549-A98E-A7C03E45AAD4}" type="slidenum">
              <a:rPr lang="sk-SK" altLang="sk-SK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390583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Zástupný objekt pre obrázok snímky 1">
            <a:extLst>
              <a:ext uri="{FF2B5EF4-FFF2-40B4-BE49-F238E27FC236}">
                <a16:creationId xmlns:a16="http://schemas.microsoft.com/office/drawing/2014/main" xmlns="" id="{39513616-C7BA-44C5-83C1-AC7D740014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Zástupný objekt pre poznámky 2">
            <a:extLst>
              <a:ext uri="{FF2B5EF4-FFF2-40B4-BE49-F238E27FC236}">
                <a16:creationId xmlns:a16="http://schemas.microsoft.com/office/drawing/2014/main" xmlns="" id="{D1C763F7-F26D-48B4-82C3-95B8789CC3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k-SK" altLang="sk-SK"/>
          </a:p>
        </p:txBody>
      </p:sp>
      <p:sp>
        <p:nvSpPr>
          <p:cNvPr id="17412" name="Zástupný objekt pre číslo snímky 3">
            <a:extLst>
              <a:ext uri="{FF2B5EF4-FFF2-40B4-BE49-F238E27FC236}">
                <a16:creationId xmlns:a16="http://schemas.microsoft.com/office/drawing/2014/main" xmlns="" id="{B1B81BE7-2E6A-4416-A764-9FC6ED2216B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229220D-F247-4978-B6DF-2B5EA005E4AA}" type="slidenum">
              <a:rPr lang="sk-SK" altLang="sk-SK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937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738611-C310-4EB6-B604-5EAAEBD96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C010D6A-F446-4801-9B42-0639A78FF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E10B740-A5F0-4C4F-8119-24F85B9DE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3FAEB-24B5-42F1-8A77-1B35ECFDA0C5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133093349"/>
      </p:ext>
    </p:extLst>
  </p:cSld>
  <p:clrMapOvr>
    <a:masterClrMapping/>
  </p:clrMapOvr>
  <p:transition spd="slow"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9A073B-A81D-48FF-A1C6-70D798D42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60672A6-642E-4C2A-A3C0-375638150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969FB33-59CF-4390-A104-E7F758FCA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997CA7-3EAC-4238-82ED-AA6B6860DFC2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453865804"/>
      </p:ext>
    </p:extLst>
  </p:cSld>
  <p:clrMapOvr>
    <a:masterClrMapping/>
  </p:clrMapOvr>
  <p:transition spd="slow"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3A1F99C-42F6-49D1-978E-02E142EFC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E2B17E1-BC07-4251-B55F-709E40378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DB9532A-3391-43FB-AF6B-4A7C8C9C9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05B67-BCB2-48C6-952C-F0FF5124864E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081336287"/>
      </p:ext>
    </p:extLst>
  </p:cSld>
  <p:clrMapOvr>
    <a:masterClrMapping/>
  </p:clrMapOvr>
  <p:transition spd="slow">
    <p:blinds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BE75437-090C-48A5-861B-AF79A0A92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AED6B99-AFF0-41E4-B4E1-0C1991372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3F3C9EC-A80E-4853-B935-E6551D864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C3EB8E-9ABE-429C-B01D-76715DF178AE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673219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F3B51C-2212-4A8A-B481-971F717B8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16CE0C2-0DE9-4EB5-A572-4AF84DA08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EEFA112-6D55-495A-811D-71AEA2CFB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6AC343-80FB-48F0-97B4-5669AD230A18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920587741"/>
      </p:ext>
    </p:extLst>
  </p:cSld>
  <p:clrMapOvr>
    <a:masterClrMapping/>
  </p:clrMapOvr>
  <p:transition spd="slow">
    <p:blinds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FED85DFD-E3E6-4592-870F-9ADF0982C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8F4F706E-6819-4A04-9CFC-96593BAA8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0123DA9E-6458-40AB-823C-50215EF3D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9B905-B08B-40B4-876A-CC4BD5F87EBE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54008982"/>
      </p:ext>
    </p:extLst>
  </p:cSld>
  <p:clrMapOvr>
    <a:masterClrMapping/>
  </p:clrMapOvr>
  <p:transition spd="slow">
    <p:blinds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767B2051-FDBC-4D1E-974D-77A9689E3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24FC3898-963C-467F-AC3B-C6EFB2ECA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EBD69F0B-7729-4E37-9385-523F52DF5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F8CFB-E821-4EC8-9566-C852585F4A8A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053556322"/>
      </p:ext>
    </p:extLst>
  </p:cSld>
  <p:clrMapOvr>
    <a:masterClrMapping/>
  </p:clrMapOvr>
  <p:transition spd="slow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2323EE08-E412-4D4A-BDDF-00F5E5F8A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FD3E0D63-1633-4380-941E-DA0C3CE2D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06634F2B-0DB0-457B-A9C8-30C74D538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F4D3A3-115C-4B6D-A571-D8484FAE794F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836435735"/>
      </p:ext>
    </p:extLst>
  </p:cSld>
  <p:clrMapOvr>
    <a:masterClrMapping/>
  </p:clrMapOvr>
  <p:transition spd="slow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6049C8C1-E39D-433A-B0D4-1B5196440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849809FC-CBB3-4F77-BF78-8D3093095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CCCC8AF5-7AE4-40CB-9A92-CF970C925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6794B4-7656-4BD7-9209-F6C2A3B886F7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991723966"/>
      </p:ext>
    </p:extLst>
  </p:cSld>
  <p:clrMapOvr>
    <a:masterClrMapping/>
  </p:clrMapOvr>
  <p:transition spd="slow">
    <p:blinds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1584B9C7-1A8F-4DFD-ABCF-EA71FA1E7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B350343B-8FEA-480D-80CB-9BE8AC57F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2C38726E-E968-44A9-9DA8-1105C720A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5849BC-05A9-4A38-82C5-FB299470BD65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293929006"/>
      </p:ext>
    </p:extLst>
  </p:cSld>
  <p:clrMapOvr>
    <a:masterClrMapping/>
  </p:clrMapOvr>
  <p:transition spd="slow"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sk-SK" noProof="0"/>
              <a:t>Kliknutím na ikonu pridáte obrázok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AE240CB7-E4CF-4A24-9395-243159079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47C02DB3-5005-4D6A-B806-4EB06B127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A4D04381-2F08-4897-90E2-55AAAF437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6874D3-8599-4AEE-827F-3A1E94F6B5A0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419139624"/>
      </p:ext>
    </p:extLst>
  </p:cSld>
  <p:clrMapOvr>
    <a:masterClrMapping/>
  </p:clrMapOvr>
  <p:transition spd="slow"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xmlns="" id="{2FDB6A3D-5F4C-4424-B2E2-B893444F43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Kliknutím upravte štýl predlohy nadpisu</a:t>
            </a:r>
            <a:endParaRPr lang="en-US" altLang="sk-SK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xmlns="" id="{F58485CD-3A7B-441B-83BB-8657370DEC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štýly predlohy textu</a:t>
            </a:r>
          </a:p>
          <a:p>
            <a:pPr lvl="1"/>
            <a:r>
              <a:rPr lang="sk-SK" altLang="sk-SK"/>
              <a:t>Druhá úroveň</a:t>
            </a:r>
          </a:p>
          <a:p>
            <a:pPr lvl="2"/>
            <a:r>
              <a:rPr lang="sk-SK" altLang="sk-SK"/>
              <a:t>Tretia úroveň</a:t>
            </a:r>
          </a:p>
          <a:p>
            <a:pPr lvl="3"/>
            <a:r>
              <a:rPr lang="sk-SK" altLang="sk-SK"/>
              <a:t>Štvrtá úroveň</a:t>
            </a:r>
          </a:p>
          <a:p>
            <a:pPr lvl="4"/>
            <a:r>
              <a:rPr lang="sk-SK" altLang="sk-SK"/>
              <a:t>Piata úroveň</a:t>
            </a:r>
            <a:endParaRPr lang="en-US" altLang="sk-S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5A041F9-A353-41D6-9F63-680F65158E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B672494-BCF0-4414-8F5D-8A38A0575D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E8068E6-A990-48E7-9D2B-B06D3B15BD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D71369C-E1F0-40B0-8321-E5A44A13FB8B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slow">
    <p:blinds dir="vert"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M&#225;ria\Desktop\&#353;kola%202020-2021\Kygo%20styleIkson%20-%20Sunny%20%5bIndonesia%20Music%20Video%202018%5d%20(1).mp3" TargetMode="Externa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https://oudubba.edupage.org/photos/skin/slide/thumbs/fit_top307x231trP1010720.JPG" TargetMode="External"/><Relationship Id="rId7" Type="http://schemas.openxmlformats.org/officeDocument/2006/relationships/image" Target="../media/image1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>
            <a:extLst>
              <a:ext uri="{FF2B5EF4-FFF2-40B4-BE49-F238E27FC236}">
                <a16:creationId xmlns:a16="http://schemas.microsoft.com/office/drawing/2014/main" xmlns="" id="{5744BB76-DC56-461C-90B6-BA959BF26068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3016250"/>
            <a:ext cx="8366125" cy="1570038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sk-SK" altLang="sk-SK" b="1">
                <a:solidFill>
                  <a:srgbClr val="CC0099"/>
                </a:solidFill>
                <a:latin typeface="Segoe Script" panose="030B0504020000000003" pitchFamily="66" charset="0"/>
              </a:rPr>
              <a:t>Učebný odbor  6491 G 01 obchodná prevádzka    </a:t>
            </a:r>
          </a:p>
          <a:p>
            <a:pPr marL="0" indent="0" algn="ctr" eaLnBrk="1" hangingPunct="1">
              <a:buFontTx/>
              <a:buNone/>
            </a:pPr>
            <a:r>
              <a:rPr lang="sk-SK" altLang="sk-SK" b="1">
                <a:solidFill>
                  <a:srgbClr val="CC0099"/>
                </a:solidFill>
                <a:latin typeface="Segoe Script" panose="030B0504020000000003" pitchFamily="66" charset="0"/>
              </a:rPr>
              <a:t>Práca pri príprave jedál</a:t>
            </a:r>
          </a:p>
        </p:txBody>
      </p:sp>
      <p:pic>
        <p:nvPicPr>
          <p:cNvPr id="3075" name="Picture 5" descr="Ako žiť dlhšie? Vraj stačí ovocie a zelenina, ale koľko denne? | Diva.sk">
            <a:extLst>
              <a:ext uri="{FF2B5EF4-FFF2-40B4-BE49-F238E27FC236}">
                <a16:creationId xmlns:a16="http://schemas.microsoft.com/office/drawing/2014/main" xmlns="" id="{03C2F437-2F74-4CCB-8ABC-9AE3567A3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613" y="4929188"/>
            <a:ext cx="1628775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7" descr="Riad ADVANTAGE - jednoducho a prakticky | Kompletný sortiment do Vašej  kuchyne">
            <a:extLst>
              <a:ext uri="{FF2B5EF4-FFF2-40B4-BE49-F238E27FC236}">
                <a16:creationId xmlns:a16="http://schemas.microsoft.com/office/drawing/2014/main" xmlns="" id="{C585C0A3-E478-4F68-A535-D1CA9DC1B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023" y="4908381"/>
            <a:ext cx="2303190" cy="1570038"/>
          </a:xfrm>
          <a:prstGeom prst="rect">
            <a:avLst/>
          </a:prstGeom>
          <a:noFill/>
          <a:ln>
            <a:noFill/>
          </a:ln>
          <a:effectLst>
            <a:softEdge rad="76200"/>
          </a:effectLst>
        </p:spPr>
      </p:pic>
      <p:pic>
        <p:nvPicPr>
          <p:cNvPr id="3077" name="Picture 9" descr="Kuchynský riad | Möbelix">
            <a:extLst>
              <a:ext uri="{FF2B5EF4-FFF2-40B4-BE49-F238E27FC236}">
                <a16:creationId xmlns:a16="http://schemas.microsoft.com/office/drawing/2014/main" xmlns="" id="{369B59CF-3D16-42E7-AC7B-6992D3EA8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8830" y="5085184"/>
            <a:ext cx="3390246" cy="1412454"/>
          </a:xfrm>
          <a:prstGeom prst="rect">
            <a:avLst/>
          </a:prstGeom>
          <a:noFill/>
          <a:ln>
            <a:noFill/>
          </a:ln>
          <a:effectLst>
            <a:softEdge rad="76200"/>
          </a:effectLst>
        </p:spPr>
      </p:pic>
      <p:pic>
        <p:nvPicPr>
          <p:cNvPr id="3078" name="Picture 11" descr="Mýty a povery o mäse | Bratislavské noviny">
            <a:extLst>
              <a:ext uri="{FF2B5EF4-FFF2-40B4-BE49-F238E27FC236}">
                <a16:creationId xmlns:a16="http://schemas.microsoft.com/office/drawing/2014/main" xmlns="" id="{C3CDE57E-2AA6-4FAC-A428-775F6FD95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65264" y="539150"/>
            <a:ext cx="2789323" cy="1570038"/>
          </a:xfrm>
          <a:prstGeom prst="rect">
            <a:avLst/>
          </a:prstGeom>
          <a:noFill/>
          <a:ln>
            <a:noFill/>
          </a:ln>
          <a:effectLst>
            <a:softEdge rad="76200"/>
          </a:effectLst>
        </p:spPr>
      </p:pic>
      <p:pic>
        <p:nvPicPr>
          <p:cNvPr id="3079" name="Picture 13" descr="Zverejňujeme voľné pracovné miesto – kuchár/kuchárka – ZŠ Hroncova">
            <a:extLst>
              <a:ext uri="{FF2B5EF4-FFF2-40B4-BE49-F238E27FC236}">
                <a16:creationId xmlns:a16="http://schemas.microsoft.com/office/drawing/2014/main" xmlns="" id="{E62F0753-5D30-4D1D-B86A-69DD153DC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313" y="446088"/>
            <a:ext cx="2111375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5" descr="Najznámejšie druhy cestoviny: Poznáte ich všetky? - LeTorri">
            <a:extLst>
              <a:ext uri="{FF2B5EF4-FFF2-40B4-BE49-F238E27FC236}">
                <a16:creationId xmlns:a16="http://schemas.microsoft.com/office/drawing/2014/main" xmlns="" id="{EBD383F3-4211-4AFF-8704-C3D8B39AA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7445" y="519112"/>
            <a:ext cx="3001438" cy="1570038"/>
          </a:xfrm>
          <a:prstGeom prst="rect">
            <a:avLst/>
          </a:prstGeom>
          <a:noFill/>
          <a:ln>
            <a:noFill/>
          </a:ln>
          <a:effectLst>
            <a:softEdge rad="76200"/>
          </a:effectLst>
        </p:spPr>
      </p:pic>
      <p:pic>
        <p:nvPicPr>
          <p:cNvPr id="2" name="Kygo styleIkson - Sunny [Indonesia Music Video 2018] (1).mp3">
            <a:hlinkClick r:id="" action="ppaction://media"/>
            <a:extLst>
              <a:ext uri="{FF2B5EF4-FFF2-40B4-BE49-F238E27FC236}">
                <a16:creationId xmlns:a16="http://schemas.microsoft.com/office/drawing/2014/main" xmlns="" id="{073FA515-92DE-4B0C-AD9A-5620DA083817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6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75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51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0">
            <a:extLst>
              <a:ext uri="{FF2B5EF4-FFF2-40B4-BE49-F238E27FC236}">
                <a16:creationId xmlns:a16="http://schemas.microsoft.com/office/drawing/2014/main" xmlns="" id="{D0BCE789-AB61-4673-90C9-1D35116E94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065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sk-SK" altLang="sk-SK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67" name="Rectangle 11">
            <a:extLst>
              <a:ext uri="{FF2B5EF4-FFF2-40B4-BE49-F238E27FC236}">
                <a16:creationId xmlns:a16="http://schemas.microsoft.com/office/drawing/2014/main" xmlns="" id="{BCABE187-D5EF-44B5-85A5-5E2238AE4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25463"/>
            <a:ext cx="1098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k-SK" altLang="sk-SK" sz="1200" b="1">
                <a:solidFill>
                  <a:srgbClr val="800080"/>
                </a:solidFill>
                <a:latin typeface="Arial" panose="020B0604020202020204" pitchFamily="34" charset="0"/>
                <a:ea typeface="BatangChe" panose="02030609000101010101" pitchFamily="49" charset="-127"/>
                <a:cs typeface="Arial" panose="020B0604020202020204" pitchFamily="34" charset="0"/>
              </a:rPr>
              <a:t>	</a:t>
            </a:r>
            <a:endParaRPr lang="sk-SK" altLang="sk-SK" sz="1800">
              <a:latin typeface="Arial" panose="020B0604020202020204" pitchFamily="34" charset="0"/>
              <a:ea typeface="BatangChe" panose="02030609000101010101" pitchFamily="49" charset="-127"/>
              <a:cs typeface="Arial" panose="020B0604020202020204" pitchFamily="34" charset="0"/>
            </a:endParaRPr>
          </a:p>
        </p:txBody>
      </p:sp>
      <p:sp>
        <p:nvSpPr>
          <p:cNvPr id="11268" name="Rectangle 12">
            <a:extLst>
              <a:ext uri="{FF2B5EF4-FFF2-40B4-BE49-F238E27FC236}">
                <a16:creationId xmlns:a16="http://schemas.microsoft.com/office/drawing/2014/main" xmlns="" id="{42DC4905-4EFC-4AE1-B592-AF30BB590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335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sk-SK" altLang="sk-SK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69" name="Rectangle 13">
            <a:extLst>
              <a:ext uri="{FF2B5EF4-FFF2-40B4-BE49-F238E27FC236}">
                <a16:creationId xmlns:a16="http://schemas.microsoft.com/office/drawing/2014/main" xmlns="" id="{23653F6E-2FA4-46FA-BBBC-CB2BE0D8AF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14675"/>
            <a:ext cx="2270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k-SK" altLang="sk-SK" sz="1200" b="1">
                <a:solidFill>
                  <a:srgbClr val="800080"/>
                </a:solidFill>
                <a:latin typeface="Arial" panose="020B0604020202020204" pitchFamily="34" charset="0"/>
                <a:ea typeface="BatangChe" panose="02030609000101010101" pitchFamily="49" charset="-127"/>
                <a:cs typeface="Arial" panose="020B0604020202020204" pitchFamily="34" charset="0"/>
              </a:rPr>
              <a:t> </a:t>
            </a:r>
            <a:endParaRPr lang="sk-SK" altLang="sk-SK" sz="1800">
              <a:latin typeface="Arial" panose="020B0604020202020204" pitchFamily="34" charset="0"/>
              <a:ea typeface="BatangChe" panose="02030609000101010101" pitchFamily="49" charset="-127"/>
              <a:cs typeface="Arial" panose="020B0604020202020204" pitchFamily="34" charset="0"/>
            </a:endParaRPr>
          </a:p>
        </p:txBody>
      </p:sp>
      <p:sp>
        <p:nvSpPr>
          <p:cNvPr id="11270" name="Rectangle 14">
            <a:extLst>
              <a:ext uri="{FF2B5EF4-FFF2-40B4-BE49-F238E27FC236}">
                <a16:creationId xmlns:a16="http://schemas.microsoft.com/office/drawing/2014/main" xmlns="" id="{389E6A69-63EC-401F-8066-CB0735331B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863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sk-SK" altLang="sk-SK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71" name="Rectangle 15">
            <a:extLst>
              <a:ext uri="{FF2B5EF4-FFF2-40B4-BE49-F238E27FC236}">
                <a16:creationId xmlns:a16="http://schemas.microsoft.com/office/drawing/2014/main" xmlns="" id="{64E98852-99CF-4D60-BF4B-5E9BA5FA7D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871538" y="5980113"/>
            <a:ext cx="887413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k-SK" altLang="sk-SK" sz="1200" b="1">
                <a:solidFill>
                  <a:srgbClr val="800080"/>
                </a:solidFill>
                <a:latin typeface="Arial" panose="020B0604020202020204" pitchFamily="34" charset="0"/>
                <a:ea typeface="BatangChe" panose="02030609000101010101" pitchFamily="49" charset="-127"/>
                <a:cs typeface="Arial" panose="020B0604020202020204" pitchFamily="34" charset="0"/>
              </a:rPr>
              <a:t>		</a:t>
            </a:r>
            <a:endParaRPr lang="sk-SK" altLang="sk-SK" sz="1800">
              <a:latin typeface="Arial" panose="020B0604020202020204" pitchFamily="34" charset="0"/>
              <a:ea typeface="BatangChe" panose="02030609000101010101" pitchFamily="49" charset="-127"/>
              <a:cs typeface="Arial" panose="020B0604020202020204" pitchFamily="34" charset="0"/>
            </a:endParaRPr>
          </a:p>
        </p:txBody>
      </p:sp>
      <p:sp>
        <p:nvSpPr>
          <p:cNvPr id="11272" name="Rectangle 16">
            <a:extLst>
              <a:ext uri="{FF2B5EF4-FFF2-40B4-BE49-F238E27FC236}">
                <a16:creationId xmlns:a16="http://schemas.microsoft.com/office/drawing/2014/main" xmlns="" id="{1D8EFBAA-09F0-43E9-8A0E-AA34CB782C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9216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sk-SK" altLang="sk-SK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73" name="Picture 18" descr="Nie je k dispozícii žiadny popis.">
            <a:extLst>
              <a:ext uri="{FF2B5EF4-FFF2-40B4-BE49-F238E27FC236}">
                <a16:creationId xmlns:a16="http://schemas.microsoft.com/office/drawing/2014/main" xmlns="" id="{58FBC63E-C932-46F4-BE48-D5F2B64A4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17486" y="2747361"/>
            <a:ext cx="2213116" cy="2956326"/>
          </a:xfrm>
          <a:prstGeom prst="rect">
            <a:avLst/>
          </a:prstGeom>
          <a:noFill/>
          <a:ln>
            <a:noFill/>
          </a:ln>
          <a:effectLst>
            <a:softEdge rad="76200"/>
          </a:effectLst>
        </p:spPr>
      </p:pic>
      <p:pic>
        <p:nvPicPr>
          <p:cNvPr id="11274" name="Picture 20" descr="Nie je k dispozícii žiadny popis.">
            <a:extLst>
              <a:ext uri="{FF2B5EF4-FFF2-40B4-BE49-F238E27FC236}">
                <a16:creationId xmlns:a16="http://schemas.microsoft.com/office/drawing/2014/main" xmlns="" id="{14B38E93-3DB0-4033-B727-19885CE18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8550" y="350691"/>
            <a:ext cx="2726384" cy="2043161"/>
          </a:xfrm>
          <a:prstGeom prst="rect">
            <a:avLst/>
          </a:prstGeom>
          <a:noFill/>
          <a:ln>
            <a:noFill/>
          </a:ln>
          <a:effectLst>
            <a:softEdge rad="76200"/>
          </a:effectLst>
        </p:spPr>
      </p:pic>
      <p:pic>
        <p:nvPicPr>
          <p:cNvPr id="11276" name="Picture 24" descr="Nie je k dispozícii žiadny popis.">
            <a:extLst>
              <a:ext uri="{FF2B5EF4-FFF2-40B4-BE49-F238E27FC236}">
                <a16:creationId xmlns:a16="http://schemas.microsoft.com/office/drawing/2014/main" xmlns="" id="{E0495AFA-E817-407C-928C-F0890AEF6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03682" y="3781036"/>
            <a:ext cx="3238048" cy="2430058"/>
          </a:xfrm>
          <a:prstGeom prst="rect">
            <a:avLst/>
          </a:prstGeom>
          <a:noFill/>
          <a:ln>
            <a:noFill/>
          </a:ln>
          <a:effectLst>
            <a:softEdge rad="76200"/>
          </a:effectLst>
        </p:spPr>
      </p:pic>
      <p:pic>
        <p:nvPicPr>
          <p:cNvPr id="11278" name="Picture 30" descr="Nie je k dispozícii žiadny popis.">
            <a:extLst>
              <a:ext uri="{FF2B5EF4-FFF2-40B4-BE49-F238E27FC236}">
                <a16:creationId xmlns:a16="http://schemas.microsoft.com/office/drawing/2014/main" xmlns="" id="{A801DFFB-39A2-48F1-813C-A9813B503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283278">
            <a:off x="534460" y="2706952"/>
            <a:ext cx="1724025" cy="2298700"/>
          </a:xfrm>
          <a:prstGeom prst="rect">
            <a:avLst/>
          </a:prstGeom>
          <a:noFill/>
          <a:ln>
            <a:noFill/>
          </a:ln>
          <a:effectLst>
            <a:softEdge rad="76200"/>
          </a:effectLst>
        </p:spPr>
      </p:pic>
      <p:pic>
        <p:nvPicPr>
          <p:cNvPr id="11279" name="Picture 18" descr="Nie je k dispozícii žiadny popis.">
            <a:extLst>
              <a:ext uri="{FF2B5EF4-FFF2-40B4-BE49-F238E27FC236}">
                <a16:creationId xmlns:a16="http://schemas.microsoft.com/office/drawing/2014/main" xmlns="" id="{ABB487EF-6059-4AE7-86D3-9E79AC9BE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233428">
            <a:off x="4719526" y="648514"/>
            <a:ext cx="3676297" cy="2067291"/>
          </a:xfrm>
          <a:prstGeom prst="rect">
            <a:avLst/>
          </a:prstGeom>
          <a:noFill/>
          <a:ln>
            <a:noFill/>
          </a:ln>
          <a:effectLst>
            <a:softEdge rad="76200"/>
          </a:effectLst>
        </p:spPr>
      </p:pic>
      <p:pic>
        <p:nvPicPr>
          <p:cNvPr id="2" name="Picture 17" descr="Resultado de imagen para empanada caricatura">
            <a:extLst>
              <a:ext uri="{FF2B5EF4-FFF2-40B4-BE49-F238E27FC236}">
                <a16:creationId xmlns:a16="http://schemas.microsoft.com/office/drawing/2014/main" xmlns="" id="{3F181A33-6EF1-466F-B5F2-80ACC9A46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213" y="5084763"/>
            <a:ext cx="1036637" cy="154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0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1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>
            <a:extLst>
              <a:ext uri="{FF2B5EF4-FFF2-40B4-BE49-F238E27FC236}">
                <a16:creationId xmlns:a16="http://schemas.microsoft.com/office/drawing/2014/main" xmlns="" id="{A25E48D4-FD4B-4165-8116-F000FC1948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115" y="731860"/>
            <a:ext cx="6744345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k-SK" altLang="sk-SK" b="1" dirty="0">
                <a:solidFill>
                  <a:srgbClr val="FF0000"/>
                </a:solidFill>
                <a:latin typeface="Segoe Script" panose="030B0504020000000003" pitchFamily="66" charset="0"/>
                <a:ea typeface="BatangChe" panose="02030609000101010101" pitchFamily="49" charset="-127"/>
                <a:cs typeface="Arial" panose="020B0604020202020204" pitchFamily="34" charset="0"/>
              </a:rPr>
              <a:t>Aktivity učebného odboru: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sk-SK" altLang="sk-SK" sz="2000" b="1" dirty="0">
                <a:latin typeface="Arial" panose="020B0604020202020204" pitchFamily="34" charset="0"/>
                <a:ea typeface="BatangChe" panose="02030609000101010101" pitchFamily="49" charset="-127"/>
                <a:cs typeface="Times New Roman" panose="02020603050405020304" pitchFamily="18" charset="0"/>
              </a:rPr>
              <a:t>Pripravujeme výrobky na rôzne akcie a podujatia v rámci Odborného učilišťa </a:t>
            </a:r>
            <a:endParaRPr lang="sk-SK" altLang="sk-SK" sz="2000" b="1" dirty="0">
              <a:solidFill>
                <a:srgbClr val="800080"/>
              </a:solidFill>
              <a:latin typeface="Arial" panose="020B0604020202020204" pitchFamily="34" charset="0"/>
              <a:ea typeface="BatangChe" panose="02030609000101010101" pitchFamily="49" charset="-127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k-SK" altLang="sk-SK" sz="2000" dirty="0">
                <a:latin typeface="Arial" panose="020B0604020202020204" pitchFamily="34" charset="0"/>
                <a:ea typeface="BatangChe" panose="02030609000101010101" pitchFamily="49" charset="-127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k-SK" altLang="sk-SK" sz="1400" b="1" dirty="0">
                <a:solidFill>
                  <a:srgbClr val="800080"/>
                </a:solidFill>
                <a:latin typeface="Arial" panose="020B0604020202020204" pitchFamily="34" charset="0"/>
                <a:ea typeface="BatangChe" panose="02030609000101010101" pitchFamily="49" charset="-127"/>
              </a:rPr>
              <a:t>       </a:t>
            </a:r>
            <a:endParaRPr lang="sk-SK" altLang="sk-S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91" name="Rectangle 8">
            <a:extLst>
              <a:ext uri="{FF2B5EF4-FFF2-40B4-BE49-F238E27FC236}">
                <a16:creationId xmlns:a16="http://schemas.microsoft.com/office/drawing/2014/main" xmlns="" id="{C237EF50-31C8-403F-B0D5-F80CF85FF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116513"/>
            <a:ext cx="1098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k-SK" altLang="sk-SK" sz="1200" b="1">
                <a:solidFill>
                  <a:srgbClr val="800080"/>
                </a:solidFill>
                <a:latin typeface="Arial" panose="020B0604020202020204" pitchFamily="34" charset="0"/>
                <a:ea typeface="BatangChe" panose="02030609000101010101" pitchFamily="49" charset="-127"/>
                <a:cs typeface="Arial" panose="020B0604020202020204" pitchFamily="34" charset="0"/>
              </a:rPr>
              <a:t>        	</a:t>
            </a:r>
            <a:endParaRPr lang="sk-SK" altLang="sk-SK" sz="1800">
              <a:latin typeface="Arial" panose="020B0604020202020204" pitchFamily="34" charset="0"/>
              <a:ea typeface="BatangChe" panose="02030609000101010101" pitchFamily="49" charset="-127"/>
              <a:cs typeface="Arial" panose="020B0604020202020204" pitchFamily="34" charset="0"/>
            </a:endParaRPr>
          </a:p>
        </p:txBody>
      </p:sp>
      <p:sp>
        <p:nvSpPr>
          <p:cNvPr id="12292" name="Rectangle 9">
            <a:extLst>
              <a:ext uri="{FF2B5EF4-FFF2-40B4-BE49-F238E27FC236}">
                <a16:creationId xmlns:a16="http://schemas.microsoft.com/office/drawing/2014/main" xmlns="" id="{C343B3A6-32A0-4F38-86B1-2AEBE419F6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7341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sk-SK" altLang="sk-SK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3" name="Picture 8" descr="This chef is cooking up a feast.">
            <a:extLst>
              <a:ext uri="{FF2B5EF4-FFF2-40B4-BE49-F238E27FC236}">
                <a16:creationId xmlns:a16="http://schemas.microsoft.com/office/drawing/2014/main" xmlns="" id="{BD36F116-EFA0-4CA4-B776-8F70E48BF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913" y="263525"/>
            <a:ext cx="1470025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xmlns="" id="{23D17A1B-AE4E-4652-B72D-ED7F5F0751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8180" y="2182813"/>
            <a:ext cx="2448294" cy="1836220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12297" name="Picture 9">
            <a:extLst>
              <a:ext uri="{FF2B5EF4-FFF2-40B4-BE49-F238E27FC236}">
                <a16:creationId xmlns:a16="http://schemas.microsoft.com/office/drawing/2014/main" xmlns="" id="{AB49EFAB-1B18-4BA6-B9CA-D03B89BA4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61115" y="4133349"/>
            <a:ext cx="2968352" cy="2226264"/>
          </a:xfrm>
          <a:prstGeom prst="rect">
            <a:avLst/>
          </a:prstGeom>
          <a:noFill/>
          <a:effectLst>
            <a:softEdge rad="76200"/>
          </a:effectLst>
        </p:spPr>
      </p:pic>
      <p:pic>
        <p:nvPicPr>
          <p:cNvPr id="12301" name="Picture 13">
            <a:extLst>
              <a:ext uri="{FF2B5EF4-FFF2-40B4-BE49-F238E27FC236}">
                <a16:creationId xmlns:a16="http://schemas.microsoft.com/office/drawing/2014/main" xmlns="" id="{58FC9130-ABD8-48C4-AFC2-CA007AB3D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0847" y="2048640"/>
            <a:ext cx="2448294" cy="1627096"/>
          </a:xfrm>
          <a:prstGeom prst="rect">
            <a:avLst/>
          </a:prstGeom>
          <a:noFill/>
          <a:effectLst>
            <a:softEdge rad="76200"/>
          </a:effectLst>
        </p:spPr>
      </p:pic>
      <p:pic>
        <p:nvPicPr>
          <p:cNvPr id="12303" name="Picture 15">
            <a:extLst>
              <a:ext uri="{FF2B5EF4-FFF2-40B4-BE49-F238E27FC236}">
                <a16:creationId xmlns:a16="http://schemas.microsoft.com/office/drawing/2014/main" xmlns="" id="{2B614400-E069-48AB-9C49-BF0A5932C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20811" y="4162760"/>
            <a:ext cx="3203381" cy="2128914"/>
          </a:xfrm>
          <a:prstGeom prst="rect">
            <a:avLst/>
          </a:prstGeom>
          <a:noFill/>
          <a:effectLst>
            <a:softEdge rad="76200"/>
          </a:effectLst>
        </p:spPr>
      </p:pic>
      <p:sp>
        <p:nvSpPr>
          <p:cNvPr id="14" name="BlokTextu 13">
            <a:extLst>
              <a:ext uri="{FF2B5EF4-FFF2-40B4-BE49-F238E27FC236}">
                <a16:creationId xmlns:a16="http://schemas.microsoft.com/office/drawing/2014/main" xmlns="" id="{6E85EB44-F140-4FC6-B472-23CB2250761A}"/>
              </a:ext>
            </a:extLst>
          </p:cNvPr>
          <p:cNvSpPr txBox="1"/>
          <p:nvPr/>
        </p:nvSpPr>
        <p:spPr>
          <a:xfrm>
            <a:off x="3140980" y="2376311"/>
            <a:ext cx="262089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sk-SK" altLang="sk-SK" sz="2800" b="1" dirty="0">
                <a:solidFill>
                  <a:srgbClr val="CC0099"/>
                </a:solidFill>
                <a:latin typeface="Segoe Script" panose="030B0504020000000003" pitchFamily="66" charset="0"/>
                <a:ea typeface="BatangChe" panose="02030609000101010101" pitchFamily="49" charset="-127"/>
                <a:cs typeface="Arial" panose="020B0604020202020204" pitchFamily="34" charset="0"/>
              </a:rPr>
              <a:t>Deň otvorených dverí</a:t>
            </a:r>
            <a:endParaRPr lang="sk-SK" altLang="sk-SK" sz="2800" dirty="0">
              <a:solidFill>
                <a:srgbClr val="CC0099"/>
              </a:solidFill>
              <a:latin typeface="Segoe Script" panose="030B0504020000000003" pitchFamily="66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9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xmlns="" id="{B6FF11A6-A905-4887-866C-B165DC9C8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916" y="1660485"/>
            <a:ext cx="3059832" cy="2294874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4" name="Obrázok 2">
            <a:extLst>
              <a:ext uri="{FF2B5EF4-FFF2-40B4-BE49-F238E27FC236}">
                <a16:creationId xmlns:a16="http://schemas.microsoft.com/office/drawing/2014/main" xmlns="" id="{528089E5-23BD-4BE9-9DBE-60215D66E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2528" y="3284984"/>
            <a:ext cx="3598577" cy="2698496"/>
          </a:xfrm>
          <a:prstGeom prst="rect">
            <a:avLst/>
          </a:prstGeom>
          <a:noFill/>
          <a:ln>
            <a:noFill/>
          </a:ln>
          <a:effectLst>
            <a:softEdge rad="76200"/>
          </a:effectLst>
        </p:spPr>
      </p:pic>
      <p:sp>
        <p:nvSpPr>
          <p:cNvPr id="14340" name="BlokTextu 6">
            <a:extLst>
              <a:ext uri="{FF2B5EF4-FFF2-40B4-BE49-F238E27FC236}">
                <a16:creationId xmlns:a16="http://schemas.microsoft.com/office/drawing/2014/main" xmlns="" id="{674F39F0-A54B-4A98-9227-0F64A79877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608" y="611525"/>
            <a:ext cx="5688012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sk-SK" altLang="sk-SK" sz="3200" b="1" dirty="0">
                <a:solidFill>
                  <a:srgbClr val="CC0099"/>
                </a:solidFill>
                <a:latin typeface="Segoe Script" panose="030B0504020000000003" pitchFamily="66" charset="0"/>
              </a:rPr>
              <a:t>Vianočné posedenie pri stromčeku</a:t>
            </a: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xmlns="" id="{D6F868C0-76B3-4854-8F6A-F803B02D44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854" y="4077072"/>
            <a:ext cx="3261203" cy="2445902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14342" name="Picture 6" descr="Partagé avec Dropbox">
            <a:extLst>
              <a:ext uri="{FF2B5EF4-FFF2-40B4-BE49-F238E27FC236}">
                <a16:creationId xmlns:a16="http://schemas.microsoft.com/office/drawing/2014/main" xmlns="" id="{EE10628D-668B-4615-830F-D3E67110F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297" y="611525"/>
            <a:ext cx="224790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9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BlokTextu 2">
            <a:extLst>
              <a:ext uri="{FF2B5EF4-FFF2-40B4-BE49-F238E27FC236}">
                <a16:creationId xmlns:a16="http://schemas.microsoft.com/office/drawing/2014/main" xmlns="" id="{C9193A82-44D0-471A-8B77-D7C91CAB3D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592" y="2955972"/>
            <a:ext cx="76328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sk-SK" altLang="sk-SK" b="1" dirty="0" err="1">
                <a:solidFill>
                  <a:srgbClr val="CC0099"/>
                </a:solidFill>
                <a:latin typeface="Segoe Script" panose="030B0504020000000003" pitchFamily="66" charset="0"/>
                <a:ea typeface="BatangChe" panose="02030609000101010101" pitchFamily="49" charset="-127"/>
              </a:rPr>
              <a:t>Halloween</a:t>
            </a:r>
            <a:r>
              <a:rPr lang="sk-SK" altLang="sk-SK" b="1" dirty="0">
                <a:solidFill>
                  <a:srgbClr val="CC0099"/>
                </a:solidFill>
                <a:latin typeface="Segoe Script" panose="030B0504020000000003" pitchFamily="66" charset="0"/>
                <a:ea typeface="BatangChe" panose="02030609000101010101" pitchFamily="49" charset="-127"/>
              </a:rPr>
              <a:t> party a Katarínska zábava</a:t>
            </a:r>
            <a:endParaRPr lang="sk-SK" altLang="sk-SK" dirty="0">
              <a:solidFill>
                <a:srgbClr val="CC0099"/>
              </a:solidFill>
              <a:latin typeface="Segoe Script" panose="030B0504020000000003" pitchFamily="66" charset="0"/>
              <a:cs typeface="Times New Roman" panose="02020603050405020304" pitchFamily="18" charset="0"/>
            </a:endParaRPr>
          </a:p>
        </p:txBody>
      </p:sp>
      <p:pic>
        <p:nvPicPr>
          <p:cNvPr id="4" name="Obrázok 2">
            <a:extLst>
              <a:ext uri="{FF2B5EF4-FFF2-40B4-BE49-F238E27FC236}">
                <a16:creationId xmlns:a16="http://schemas.microsoft.com/office/drawing/2014/main" xmlns="" id="{F487C919-E890-4189-9852-3F49E6B12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0620817">
            <a:off x="340226" y="658511"/>
            <a:ext cx="2592388" cy="1720850"/>
          </a:xfrm>
          <a:prstGeom prst="rect">
            <a:avLst/>
          </a:prstGeom>
          <a:noFill/>
          <a:ln>
            <a:noFill/>
          </a:ln>
          <a:effectLst>
            <a:softEdge rad="76200"/>
          </a:effec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xmlns="" id="{4FFEF60E-7FB6-4413-BC66-8690936D5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6519" y="3846605"/>
            <a:ext cx="2862195" cy="2147155"/>
          </a:xfrm>
          <a:prstGeom prst="rect">
            <a:avLst/>
          </a:prstGeom>
          <a:noFill/>
          <a:ln>
            <a:noFill/>
          </a:ln>
          <a:effectLst>
            <a:softEdge rad="76200"/>
          </a:effec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xmlns="" id="{7A461BC1-C7EE-46D3-870A-768821D33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08315" y="445938"/>
            <a:ext cx="2376487" cy="2054225"/>
          </a:xfrm>
          <a:prstGeom prst="rect">
            <a:avLst/>
          </a:prstGeom>
          <a:noFill/>
          <a:ln>
            <a:noFill/>
          </a:ln>
          <a:effectLst>
            <a:softEdge rad="76200"/>
          </a:effectLst>
        </p:spPr>
      </p:pic>
      <p:pic>
        <p:nvPicPr>
          <p:cNvPr id="10" name="Obrázok 6">
            <a:extLst>
              <a:ext uri="{FF2B5EF4-FFF2-40B4-BE49-F238E27FC236}">
                <a16:creationId xmlns:a16="http://schemas.microsoft.com/office/drawing/2014/main" xmlns="" id="{0536B0F7-4D05-4FC0-A8B6-BB8E37C2F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29395" y="328951"/>
            <a:ext cx="3173291" cy="2379969"/>
          </a:xfrm>
          <a:prstGeom prst="rect">
            <a:avLst/>
          </a:prstGeom>
          <a:noFill/>
          <a:ln>
            <a:noFill/>
          </a:ln>
          <a:effectLst>
            <a:softEdge rad="76200"/>
          </a:effectLst>
        </p:spPr>
      </p:pic>
      <p:pic>
        <p:nvPicPr>
          <p:cNvPr id="15" name="Obrázok 6">
            <a:extLst>
              <a:ext uri="{FF2B5EF4-FFF2-40B4-BE49-F238E27FC236}">
                <a16:creationId xmlns:a16="http://schemas.microsoft.com/office/drawing/2014/main" xmlns="" id="{AEC2C06C-AFAF-4515-A7E7-FB2630FF0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4464" y="3640418"/>
            <a:ext cx="3068588" cy="2544724"/>
          </a:xfrm>
          <a:prstGeom prst="rect">
            <a:avLst/>
          </a:prstGeom>
          <a:noFill/>
          <a:ln>
            <a:noFill/>
          </a:ln>
          <a:effectLst>
            <a:softEdge rad="76200"/>
          </a:effectLst>
        </p:spPr>
      </p:pic>
      <p:pic>
        <p:nvPicPr>
          <p:cNvPr id="15368" name="Picture 10">
            <a:extLst>
              <a:ext uri="{FF2B5EF4-FFF2-40B4-BE49-F238E27FC236}">
                <a16:creationId xmlns:a16="http://schemas.microsoft.com/office/drawing/2014/main" xmlns="" id="{11B77FC0-DFC5-403F-A200-1C650DC2F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525" y="3709988"/>
            <a:ext cx="1285875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9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9">
            <a:extLst>
              <a:ext uri="{FF2B5EF4-FFF2-40B4-BE49-F238E27FC236}">
                <a16:creationId xmlns:a16="http://schemas.microsoft.com/office/drawing/2014/main" xmlns="" id="{56EA0D03-CF81-4EC8-826D-ED8B83CE2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7865" y="238480"/>
            <a:ext cx="2735263" cy="2041525"/>
          </a:xfrm>
          <a:prstGeom prst="rect">
            <a:avLst/>
          </a:prstGeom>
          <a:noFill/>
          <a:ln>
            <a:noFill/>
          </a:ln>
          <a:effectLst>
            <a:softEdge rad="76200"/>
          </a:effectLst>
        </p:spPr>
      </p:pic>
      <p:pic>
        <p:nvPicPr>
          <p:cNvPr id="13315" name="Picture 6">
            <a:extLst>
              <a:ext uri="{FF2B5EF4-FFF2-40B4-BE49-F238E27FC236}">
                <a16:creationId xmlns:a16="http://schemas.microsoft.com/office/drawing/2014/main" xmlns="" id="{04D5221F-1FBF-4F72-B753-6F7139A2B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443" y="261743"/>
            <a:ext cx="2560638" cy="1927225"/>
          </a:xfrm>
          <a:prstGeom prst="rect">
            <a:avLst/>
          </a:prstGeom>
          <a:noFill/>
          <a:ln>
            <a:noFill/>
          </a:ln>
          <a:effectLst>
            <a:softEdge rad="76200"/>
          </a:effectLst>
        </p:spPr>
      </p:pic>
      <p:pic>
        <p:nvPicPr>
          <p:cNvPr id="13316" name="Picture 4">
            <a:extLst>
              <a:ext uri="{FF2B5EF4-FFF2-40B4-BE49-F238E27FC236}">
                <a16:creationId xmlns:a16="http://schemas.microsoft.com/office/drawing/2014/main" xmlns="" id="{6D7C7497-8C57-4536-A6B5-F39E3CCE5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4443" y="4270048"/>
            <a:ext cx="3559635" cy="2000913"/>
          </a:xfrm>
          <a:prstGeom prst="rect">
            <a:avLst/>
          </a:prstGeom>
          <a:noFill/>
          <a:ln>
            <a:noFill/>
          </a:ln>
          <a:effectLst>
            <a:softEdge rad="76200"/>
          </a:effectLst>
        </p:spPr>
      </p:pic>
      <p:sp>
        <p:nvSpPr>
          <p:cNvPr id="13317" name="Rectangle 10">
            <a:extLst>
              <a:ext uri="{FF2B5EF4-FFF2-40B4-BE49-F238E27FC236}">
                <a16:creationId xmlns:a16="http://schemas.microsoft.com/office/drawing/2014/main" xmlns="" id="{C5ED1DE7-EFFF-457D-97F5-441851CA03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9556" y="2297512"/>
            <a:ext cx="5400675" cy="2586038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sk-SK" altLang="sk-SK" sz="2800" b="1" dirty="0">
                <a:solidFill>
                  <a:srgbClr val="CC0099"/>
                </a:solidFill>
                <a:latin typeface="Segoe Script" panose="030B0504020000000003" pitchFamily="66" charset="0"/>
                <a:cs typeface="Times New Roman" panose="02020603050405020304" pitchFamily="18" charset="0"/>
              </a:rPr>
              <a:t>Zúčastňujeme sa aj  c</a:t>
            </a:r>
            <a:r>
              <a:rPr lang="sk-SK" altLang="sk-SK" sz="2800" b="1" dirty="0">
                <a:solidFill>
                  <a:srgbClr val="CC0099"/>
                </a:solidFill>
                <a:latin typeface="Segoe Script" panose="030B0504020000000003" pitchFamily="66" charset="0"/>
                <a:ea typeface="BatangChe" panose="02030609000101010101" pitchFamily="49" charset="-127"/>
                <a:cs typeface="Times New Roman" panose="02020603050405020304" pitchFamily="18" charset="0"/>
              </a:rPr>
              <a:t>eloslovenskej súťaže odborných vedomostí a zručností</a:t>
            </a:r>
            <a:endParaRPr lang="sk-SK" altLang="sk-SK" sz="2800" dirty="0">
              <a:solidFill>
                <a:srgbClr val="CC0099"/>
              </a:solidFill>
              <a:latin typeface="Segoe Script" panose="030B0504020000000003" pitchFamily="66" charset="0"/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sk-SK" altLang="sk-SK" b="1" dirty="0">
                <a:solidFill>
                  <a:srgbClr val="CC0099"/>
                </a:solidFill>
                <a:latin typeface="Segoe Script" panose="030B0504020000000003" pitchFamily="66" charset="0"/>
                <a:cs typeface="Times New Roman" panose="02020603050405020304" pitchFamily="18" charset="0"/>
              </a:rPr>
              <a:t> </a:t>
            </a:r>
            <a:endParaRPr lang="sk-SK" altLang="sk-SK" dirty="0">
              <a:solidFill>
                <a:srgbClr val="CC0099"/>
              </a:solidFill>
              <a:latin typeface="Segoe Script" panose="030B0504020000000003" pitchFamily="66" charset="0"/>
            </a:endParaRP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sk-SK" altLang="sk-SK" sz="1800" dirty="0">
              <a:solidFill>
                <a:srgbClr val="FF3300"/>
              </a:solidFill>
            </a:endParaRPr>
          </a:p>
        </p:txBody>
      </p:sp>
      <p:sp>
        <p:nvSpPr>
          <p:cNvPr id="16390" name="Rectangle 11">
            <a:extLst>
              <a:ext uri="{FF2B5EF4-FFF2-40B4-BE49-F238E27FC236}">
                <a16:creationId xmlns:a16="http://schemas.microsoft.com/office/drawing/2014/main" xmlns="" id="{8A324375-19C9-45EC-BF10-7BEE03DFC7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540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k-SK" altLang="sk-SK" sz="1200">
                <a:latin typeface="Arial" panose="020B0604020202020204" pitchFamily="34" charset="0"/>
                <a:cs typeface="Times New Roman" panose="02020603050405020304" pitchFamily="18" charset="0"/>
              </a:rPr>
              <a:t>  </a:t>
            </a:r>
            <a:endParaRPr lang="sk-SK" altLang="sk-SK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91" name="Rectangle 12">
            <a:extLst>
              <a:ext uri="{FF2B5EF4-FFF2-40B4-BE49-F238E27FC236}">
                <a16:creationId xmlns:a16="http://schemas.microsoft.com/office/drawing/2014/main" xmlns="" id="{DD555F4D-5D81-4BD7-A5ED-62F36E06C6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514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sk-SK" altLang="sk-SK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92" name="Rectangle 13">
            <a:extLst>
              <a:ext uri="{FF2B5EF4-FFF2-40B4-BE49-F238E27FC236}">
                <a16:creationId xmlns:a16="http://schemas.microsoft.com/office/drawing/2014/main" xmlns="" id="{2ED22CEC-CE14-492F-B2EE-524CC8C994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095750"/>
            <a:ext cx="2698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k-SK" altLang="sk-SK" sz="1200">
                <a:latin typeface="Arial" panose="020B0604020202020204" pitchFamily="34" charset="0"/>
                <a:cs typeface="Times New Roman" panose="02020603050405020304" pitchFamily="18" charset="0"/>
              </a:rPr>
              <a:t>  </a:t>
            </a:r>
            <a:endParaRPr lang="sk-SK" altLang="sk-SK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93" name="Rectangle 14">
            <a:extLst>
              <a:ext uri="{FF2B5EF4-FFF2-40B4-BE49-F238E27FC236}">
                <a16:creationId xmlns:a16="http://schemas.microsoft.com/office/drawing/2014/main" xmlns="" id="{21B91AEC-FE6C-44EC-AD3A-82720F3DD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7896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sk-SK" altLang="sk-SK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94" name="Rectangle 15">
            <a:extLst>
              <a:ext uri="{FF2B5EF4-FFF2-40B4-BE49-F238E27FC236}">
                <a16:creationId xmlns:a16="http://schemas.microsoft.com/office/drawing/2014/main" xmlns="" id="{8A150367-0FF6-4F90-BB3A-1720771B09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875463"/>
            <a:ext cx="5699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k-SK" altLang="sk-SK" sz="1200">
                <a:latin typeface="Arial" panose="020B0604020202020204" pitchFamily="34" charset="0"/>
                <a:cs typeface="Times New Roman" panose="02020603050405020304" pitchFamily="18" charset="0"/>
              </a:rPr>
              <a:t>         </a:t>
            </a:r>
            <a:endParaRPr lang="sk-SK" altLang="sk-SK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23" name="Obrázok 4">
            <a:extLst>
              <a:ext uri="{FF2B5EF4-FFF2-40B4-BE49-F238E27FC236}">
                <a16:creationId xmlns:a16="http://schemas.microsoft.com/office/drawing/2014/main" xmlns="" id="{CBAB9F3C-EF6B-4884-99FC-B8436407A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05687" y="4512291"/>
            <a:ext cx="2678112" cy="2008187"/>
          </a:xfrm>
          <a:prstGeom prst="rect">
            <a:avLst/>
          </a:prstGeom>
          <a:noFill/>
          <a:ln>
            <a:noFill/>
          </a:ln>
          <a:effectLst>
            <a:softEdge rad="76200"/>
          </a:effectLst>
        </p:spPr>
      </p:pic>
      <p:pic>
        <p:nvPicPr>
          <p:cNvPr id="13324" name="Obrázok 6">
            <a:extLst>
              <a:ext uri="{FF2B5EF4-FFF2-40B4-BE49-F238E27FC236}">
                <a16:creationId xmlns:a16="http://schemas.microsoft.com/office/drawing/2014/main" xmlns="" id="{25492FBD-396F-483E-B781-A0FA1B1FB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99853" y="173038"/>
            <a:ext cx="2735262" cy="2051050"/>
          </a:xfrm>
          <a:prstGeom prst="rect">
            <a:avLst/>
          </a:prstGeom>
          <a:noFill/>
          <a:ln>
            <a:noFill/>
          </a:ln>
          <a:effectLst>
            <a:softEdge rad="76200"/>
          </a:effectLst>
        </p:spPr>
      </p:pic>
      <p:sp>
        <p:nvSpPr>
          <p:cNvPr id="16397" name="AutoShape 17">
            <a:extLst>
              <a:ext uri="{FF2B5EF4-FFF2-40B4-BE49-F238E27FC236}">
                <a16:creationId xmlns:a16="http://schemas.microsoft.com/office/drawing/2014/main" xmlns="" id="{DE456334-4F34-4F71-A1EB-491E3536C97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sk-SK" altLang="sk-SK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98" name="AutoShape 19">
            <a:extLst>
              <a:ext uri="{FF2B5EF4-FFF2-40B4-BE49-F238E27FC236}">
                <a16:creationId xmlns:a16="http://schemas.microsoft.com/office/drawing/2014/main" xmlns="" id="{CE0A5BE5-4F23-4ED7-8845-83DCF619119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sk-SK" altLang="sk-SK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99" name="AutoShape 21">
            <a:extLst>
              <a:ext uri="{FF2B5EF4-FFF2-40B4-BE49-F238E27FC236}">
                <a16:creationId xmlns:a16="http://schemas.microsoft.com/office/drawing/2014/main" xmlns="" id="{E5CB7B46-867A-4FD8-ACB1-8969826566B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24400" y="3581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sk-SK" altLang="sk-SK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400" name="AutoShape 23">
            <a:extLst>
              <a:ext uri="{FF2B5EF4-FFF2-40B4-BE49-F238E27FC236}">
                <a16:creationId xmlns:a16="http://schemas.microsoft.com/office/drawing/2014/main" xmlns="" id="{C4BAD322-7F76-4FF5-9B7E-B98F5D9B978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76800" y="3733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sk-SK" altLang="sk-SK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30" name="Obrázok 2">
            <a:extLst>
              <a:ext uri="{FF2B5EF4-FFF2-40B4-BE49-F238E27FC236}">
                <a16:creationId xmlns:a16="http://schemas.microsoft.com/office/drawing/2014/main" xmlns="" id="{7C7F0CFD-5D0A-4B2B-AE48-8B5555C17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898753" y="2327099"/>
            <a:ext cx="2830512" cy="2122487"/>
          </a:xfrm>
          <a:prstGeom prst="rect">
            <a:avLst/>
          </a:prstGeom>
          <a:noFill/>
          <a:ln>
            <a:noFill/>
          </a:ln>
          <a:effectLst>
            <a:softEdge rad="76200"/>
          </a:effectLst>
        </p:spPr>
      </p:pic>
    </p:spTree>
  </p:cSld>
  <p:clrMapOvr>
    <a:masterClrMapping/>
  </p:clrMapOvr>
  <p:transition spd="slow" advTm="10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3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>
            <a:extLst>
              <a:ext uri="{FF2B5EF4-FFF2-40B4-BE49-F238E27FC236}">
                <a16:creationId xmlns:a16="http://schemas.microsoft.com/office/drawing/2014/main" xmlns="" id="{DA3C6234-4E71-4667-A342-3C29FE852A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2413" y="869950"/>
            <a:ext cx="984251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indent="8001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sk-SK" altLang="sk-SK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5" name="Rectangle 7">
            <a:extLst>
              <a:ext uri="{FF2B5EF4-FFF2-40B4-BE49-F238E27FC236}">
                <a16:creationId xmlns:a16="http://schemas.microsoft.com/office/drawing/2014/main" xmlns="" id="{5DB1DA6D-12A0-46BF-9763-270AD3B9A6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486" y="2311697"/>
            <a:ext cx="8230939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44926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k-SK" altLang="sk-SK" sz="2000" dirty="0">
                <a:latin typeface="Arial" panose="020B0604020202020204" pitchFamily="34" charset="0"/>
                <a:cs typeface="Times New Roman" panose="02020603050405020304" pitchFamily="18" charset="0"/>
              </a:rPr>
              <a:t>	</a:t>
            </a:r>
            <a:endParaRPr lang="sk-SK" altLang="sk-SK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k-SK" altLang="sk-SK" b="1" dirty="0">
                <a:solidFill>
                  <a:srgbClr val="FF0000"/>
                </a:solidFill>
                <a:latin typeface="Segoe Script" panose="030B0504020000000003" pitchFamily="66" charset="0"/>
                <a:ea typeface="BatangChe" panose="02030609000101010101" pitchFamily="49" charset="-127"/>
                <a:cs typeface="Arial" panose="020B0604020202020204" pitchFamily="34" charset="0"/>
              </a:rPr>
              <a:t>Dúfame, že ťa náš odbor zaujal a radi ťa privítame medzi nami</a:t>
            </a:r>
            <a:endParaRPr lang="sk-SK" altLang="sk-SK" dirty="0">
              <a:solidFill>
                <a:srgbClr val="FF0000"/>
              </a:solidFill>
              <a:latin typeface="Segoe Script" panose="030B0504020000000003" pitchFamily="66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k-SK" altLang="sk-SK" dirty="0">
                <a:latin typeface="Segoe Script" panose="030B0504020000000003" pitchFamily="66" charset="0"/>
                <a:cs typeface="Times New Roman" panose="02020603050405020304" pitchFamily="18" charset="0"/>
              </a:rPr>
              <a:t>                                            </a:t>
            </a:r>
            <a:endParaRPr lang="sk-SK" altLang="sk-SK" dirty="0">
              <a:latin typeface="Segoe Script" panose="030B0504020000000003" pitchFamily="66" charset="0"/>
              <a:cs typeface="Arial" panose="020B0604020202020204" pitchFamily="34" charset="0"/>
            </a:endParaRPr>
          </a:p>
        </p:txBody>
      </p:sp>
      <p:sp>
        <p:nvSpPr>
          <p:cNvPr id="18436" name="Rectangle 8">
            <a:extLst>
              <a:ext uri="{FF2B5EF4-FFF2-40B4-BE49-F238E27FC236}">
                <a16:creationId xmlns:a16="http://schemas.microsoft.com/office/drawing/2014/main" xmlns="" id="{C420F5AA-FEDF-4BAE-BA41-69FDEC8A67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2413" y="5187950"/>
            <a:ext cx="2098676" cy="89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k-SK" altLang="sk-SK" sz="1200">
                <a:latin typeface="Arial" panose="020B0604020202020204" pitchFamily="34" charset="0"/>
                <a:cs typeface="Times New Roman" panose="02020603050405020304" pitchFamily="18" charset="0"/>
              </a:rPr>
              <a:t>    </a:t>
            </a:r>
            <a:endParaRPr lang="sk-SK" altLang="sk-SK" sz="11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k-SK" altLang="sk-SK" sz="2000">
                <a:latin typeface="Arial" panose="020B0604020202020204" pitchFamily="34" charset="0"/>
                <a:cs typeface="Times New Roman" panose="02020603050405020304" pitchFamily="18" charset="0"/>
              </a:rPr>
              <a:t>                    </a:t>
            </a:r>
            <a:endParaRPr lang="sk-SK" altLang="sk-SK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sk-SK" altLang="sk-SK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5" name="Obrázok 4">
            <a:extLst>
              <a:ext uri="{FF2B5EF4-FFF2-40B4-BE49-F238E27FC236}">
                <a16:creationId xmlns:a16="http://schemas.microsoft.com/office/drawing/2014/main" xmlns="" id="{A9164457-C604-483F-8DF7-14647324E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88" y="3606800"/>
            <a:ext cx="3875087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9">
            <a:extLst>
              <a:ext uri="{FF2B5EF4-FFF2-40B4-BE49-F238E27FC236}">
                <a16:creationId xmlns:a16="http://schemas.microsoft.com/office/drawing/2014/main" xmlns="" id="{9A85A54C-5666-4640-976D-865B9226A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" y="3627438"/>
            <a:ext cx="3875088" cy="258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9" descr=" ">
            <a:extLst>
              <a:ext uri="{FF2B5EF4-FFF2-40B4-BE49-F238E27FC236}">
                <a16:creationId xmlns:a16="http://schemas.microsoft.com/office/drawing/2014/main" xmlns="" id="{317C6E88-55E8-4CE2-B2DC-CE2065EEF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163" y="173038"/>
            <a:ext cx="1597025" cy="237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13" descr="World Food Day 540*600 transprent Png Free Download - Emoticon, Plant,  Food. - CleanPNG / KissPNG">
            <a:extLst>
              <a:ext uri="{FF2B5EF4-FFF2-40B4-BE49-F238E27FC236}">
                <a16:creationId xmlns:a16="http://schemas.microsoft.com/office/drawing/2014/main" xmlns="" id="{AE4ABD0C-E75F-44C8-8A27-9353DFF11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8" y="358775"/>
            <a:ext cx="1511300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12" descr="Are you hungry? Let your friends know its dinner time!">
            <a:extLst>
              <a:ext uri="{FF2B5EF4-FFF2-40B4-BE49-F238E27FC236}">
                <a16:creationId xmlns:a16="http://schemas.microsoft.com/office/drawing/2014/main" xmlns="" id="{D267FE2D-6552-453E-9442-991A0AF15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213" y="558800"/>
            <a:ext cx="1470025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5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5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25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25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xmlns="" id="{BE7F6935-24ED-4501-A6CA-E0311F26EA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sk-SK" altLang="sk-SK" sz="2800" b="1" dirty="0">
                <a:solidFill>
                  <a:srgbClr val="CC0099"/>
                </a:solidFill>
                <a:latin typeface="Segoe Script" panose="030B0504020000000003" pitchFamily="66" charset="0"/>
              </a:rPr>
              <a:t>Máš rád jedlo a chceš sa naučiť variť?</a:t>
            </a:r>
            <a:r>
              <a:rPr lang="sk-SK" altLang="sk-SK" sz="3200" b="1" dirty="0">
                <a:solidFill>
                  <a:srgbClr val="CC0099"/>
                </a:solidFill>
                <a:latin typeface="Segoe Script" panose="030B0504020000000003" pitchFamily="66" charset="0"/>
              </a:rPr>
              <a:t>	</a:t>
            </a:r>
            <a:r>
              <a:rPr lang="sk-SK" altLang="sk-SK" sz="4000" dirty="0">
                <a:solidFill>
                  <a:srgbClr val="CC0099"/>
                </a:solidFill>
              </a:rPr>
              <a:t> </a:t>
            </a:r>
            <a:r>
              <a:rPr lang="sk-SK" altLang="sk-SK" sz="2800" b="1" dirty="0">
                <a:solidFill>
                  <a:srgbClr val="CC0099"/>
                </a:solidFill>
                <a:latin typeface="Segoe Script" panose="030B0504020000000003" pitchFamily="66" charset="0"/>
              </a:rPr>
              <a:t>Pridaj sa k nám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xmlns="" id="{01978342-C85B-4989-9188-C62DEDF56D0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429607" y="1463933"/>
            <a:ext cx="2924175" cy="2200275"/>
          </a:xfrm>
          <a:ln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  <a:softEdge rad="76200"/>
          </a:effectLst>
        </p:spPr>
      </p:pic>
      <p:pic>
        <p:nvPicPr>
          <p:cNvPr id="4100" name="Obrázok 2">
            <a:extLst>
              <a:ext uri="{FF2B5EF4-FFF2-40B4-BE49-F238E27FC236}">
                <a16:creationId xmlns:a16="http://schemas.microsoft.com/office/drawing/2014/main" xmlns="" id="{E476CAD8-F04A-4086-B5D8-DDB10EA74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96013" y="1501775"/>
            <a:ext cx="2552700" cy="3852863"/>
          </a:xfrm>
          <a:prstGeom prst="rect">
            <a:avLst/>
          </a:prstGeom>
          <a:noFill/>
          <a:ln>
            <a:noFill/>
          </a:ln>
          <a:effectLst>
            <a:softEdge rad="76200"/>
          </a:effectLst>
        </p:spPr>
      </p:pic>
      <p:pic>
        <p:nvPicPr>
          <p:cNvPr id="4101" name="Obrázok 4">
            <a:extLst>
              <a:ext uri="{FF2B5EF4-FFF2-40B4-BE49-F238E27FC236}">
                <a16:creationId xmlns:a16="http://schemas.microsoft.com/office/drawing/2014/main" xmlns="" id="{DB82EF5F-BE5D-4BF9-9006-002BDCA78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20507" y="3318524"/>
            <a:ext cx="2112235" cy="3188010"/>
          </a:xfrm>
          <a:prstGeom prst="rect">
            <a:avLst/>
          </a:prstGeom>
          <a:noFill/>
          <a:ln>
            <a:noFill/>
          </a:ln>
          <a:effectLst>
            <a:softEdge rad="76200"/>
          </a:effectLst>
        </p:spPr>
      </p:pic>
      <p:pic>
        <p:nvPicPr>
          <p:cNvPr id="4102" name="Obrázok 6">
            <a:extLst>
              <a:ext uri="{FF2B5EF4-FFF2-40B4-BE49-F238E27FC236}">
                <a16:creationId xmlns:a16="http://schemas.microsoft.com/office/drawing/2014/main" xmlns="" id="{F19DD56C-322C-49F4-AE1A-09064F19B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31640" y="3768408"/>
            <a:ext cx="1641475" cy="2916238"/>
          </a:xfrm>
          <a:prstGeom prst="rect">
            <a:avLst/>
          </a:prstGeom>
          <a:noFill/>
          <a:ln>
            <a:noFill/>
          </a:ln>
          <a:effectLst>
            <a:softEdge rad="76200"/>
          </a:effectLst>
        </p:spPr>
      </p:pic>
      <p:pic>
        <p:nvPicPr>
          <p:cNvPr id="4103" name="Picture 8" descr="kuchař | Funny emoticons, Funny emoji, Smiley emoji">
            <a:extLst>
              <a:ext uri="{FF2B5EF4-FFF2-40B4-BE49-F238E27FC236}">
                <a16:creationId xmlns:a16="http://schemas.microsoft.com/office/drawing/2014/main" xmlns="" id="{5876D4EB-F559-420B-B1C2-89787A34D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054" y="1690688"/>
            <a:ext cx="1317625" cy="116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8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9">
            <a:extLst>
              <a:ext uri="{FF2B5EF4-FFF2-40B4-BE49-F238E27FC236}">
                <a16:creationId xmlns:a16="http://schemas.microsoft.com/office/drawing/2014/main" xmlns="" id="{21CB6E0B-EEB2-4401-A00E-2B8B793F8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584" y="3401255"/>
            <a:ext cx="3744913" cy="2816225"/>
          </a:xfrm>
          <a:prstGeom prst="rect">
            <a:avLst/>
          </a:prstGeom>
          <a:noFill/>
          <a:ln>
            <a:noFill/>
          </a:ln>
          <a:effectLst>
            <a:softEdge rad="76200"/>
          </a:effectLst>
        </p:spPr>
      </p:pic>
      <p:pic>
        <p:nvPicPr>
          <p:cNvPr id="5123" name="Picture 8">
            <a:extLst>
              <a:ext uri="{FF2B5EF4-FFF2-40B4-BE49-F238E27FC236}">
                <a16:creationId xmlns:a16="http://schemas.microsoft.com/office/drawing/2014/main" xmlns="" id="{6BDB5218-6F3D-49CF-B17C-EACECC80F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71258" y="1589364"/>
            <a:ext cx="2038350" cy="2700337"/>
          </a:xfrm>
          <a:prstGeom prst="rect">
            <a:avLst/>
          </a:prstGeom>
          <a:noFill/>
          <a:ln>
            <a:noFill/>
          </a:ln>
          <a:effectLst>
            <a:softEdge rad="76200"/>
          </a:effectLst>
        </p:spPr>
      </p:pic>
      <p:sp>
        <p:nvSpPr>
          <p:cNvPr id="5124" name="Rectangle 10">
            <a:extLst>
              <a:ext uri="{FF2B5EF4-FFF2-40B4-BE49-F238E27FC236}">
                <a16:creationId xmlns:a16="http://schemas.microsoft.com/office/drawing/2014/main" xmlns="" id="{C03ED1B1-8B97-4C93-AB3A-999972FA9B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584" y="463510"/>
            <a:ext cx="8236519" cy="247602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4572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4572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sk-SK" altLang="sk-SK" sz="2800" b="1" dirty="0">
                <a:solidFill>
                  <a:srgbClr val="CC0099"/>
                </a:solidFill>
                <a:latin typeface="Segoe Script" panose="030B0504020000000003" pitchFamily="66" charset="0"/>
                <a:cs typeface="Times New Roman" panose="02020603050405020304" pitchFamily="18" charset="0"/>
              </a:rPr>
              <a:t>Čo všetko sa u nás kuchári naučia?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sk-SK" altLang="sk-SK" sz="2800" b="1" dirty="0">
                <a:solidFill>
                  <a:srgbClr val="CC0099"/>
                </a:solidFill>
                <a:latin typeface="Segoe Script" panose="030B0504020000000003" pitchFamily="66" charset="0"/>
                <a:cs typeface="Times New Roman" panose="02020603050405020304" pitchFamily="18" charset="0"/>
              </a:rPr>
              <a:t> </a:t>
            </a:r>
            <a:endParaRPr lang="sk-SK" altLang="sk-SK" sz="2800" b="1" dirty="0">
              <a:solidFill>
                <a:srgbClr val="CC0099"/>
              </a:solidFill>
              <a:latin typeface="Segoe Script" panose="030B0504020000000003" pitchFamily="66" charset="0"/>
            </a:endParaRPr>
          </a:p>
          <a:p>
            <a:pPr marL="342900" indent="-342900" eaLnBrk="1" fontAlgn="auto" hangingPunct="1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sk-SK" altLang="sk-SK" sz="2000" dirty="0">
                <a:cs typeface="Times New Roman" panose="02020603050405020304" pitchFamily="18" charset="0"/>
              </a:rPr>
              <a:t>čistiť a opracovať suroviny</a:t>
            </a:r>
            <a:endParaRPr lang="sk-SK" altLang="sk-SK" sz="2000" dirty="0"/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"/>
              <a:defRPr/>
            </a:pPr>
            <a:r>
              <a:rPr lang="sk-SK" altLang="sk-SK" sz="2000" dirty="0">
                <a:cs typeface="Times New Roman" panose="02020603050405020304" pitchFamily="18" charset="0"/>
              </a:rPr>
              <a:t> krájať suroviny</a:t>
            </a:r>
            <a:endParaRPr lang="sk-SK" altLang="sk-SK" sz="2000" dirty="0"/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"/>
              <a:defRPr/>
            </a:pPr>
            <a:r>
              <a:rPr lang="sk-SK" altLang="sk-SK" sz="2000" dirty="0">
                <a:cs typeface="Times New Roman" panose="02020603050405020304" pitchFamily="18" charset="0"/>
              </a:rPr>
              <a:t> pripravovať rôzne druhy teplých jedál</a:t>
            </a:r>
            <a:endParaRPr lang="sk-SK" altLang="sk-SK" sz="2000" dirty="0"/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"/>
              <a:defRPr/>
            </a:pPr>
            <a:r>
              <a:rPr lang="sk-SK" altLang="sk-SK" sz="2000" dirty="0">
                <a:cs typeface="Times New Roman" panose="02020603050405020304" pitchFamily="18" charset="0"/>
              </a:rPr>
              <a:t> pripravovať výrobky studenej kuchyne</a:t>
            </a:r>
            <a:endParaRPr lang="sk-SK" altLang="sk-SK" sz="2000" dirty="0"/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"/>
              <a:defRPr/>
            </a:pPr>
            <a:r>
              <a:rPr lang="sk-SK" altLang="sk-SK" sz="2000" dirty="0">
                <a:cs typeface="Times New Roman" panose="02020603050405020304" pitchFamily="18" charset="0"/>
              </a:rPr>
              <a:t> umývať riady</a:t>
            </a:r>
            <a:r>
              <a:rPr lang="sk-SK" altLang="sk-SK" sz="1400" dirty="0">
                <a:cs typeface="Times New Roman" panose="02020603050405020304" pitchFamily="18" charset="0"/>
              </a:rPr>
              <a:t> </a:t>
            </a:r>
            <a:endParaRPr lang="sk-SK" altLang="sk-SK" sz="1800" dirty="0"/>
          </a:p>
        </p:txBody>
      </p:sp>
      <p:sp>
        <p:nvSpPr>
          <p:cNvPr id="5125" name="Rectangle 11">
            <a:extLst>
              <a:ext uri="{FF2B5EF4-FFF2-40B4-BE49-F238E27FC236}">
                <a16:creationId xmlns:a16="http://schemas.microsoft.com/office/drawing/2014/main" xmlns="" id="{AC8E6224-6260-453B-A417-7C07F74647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3648075"/>
            <a:ext cx="247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sk-SK" altLang="sk-SK" sz="180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k-SK" altLang="sk-SK" sz="180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sk-SK" altLang="sk-SK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26" name="Rectangle 12">
            <a:extLst>
              <a:ext uri="{FF2B5EF4-FFF2-40B4-BE49-F238E27FC236}">
                <a16:creationId xmlns:a16="http://schemas.microsoft.com/office/drawing/2014/main" xmlns="" id="{A472E756-9797-4B5C-B083-A18F116BC2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6270625"/>
            <a:ext cx="2222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k-SK" altLang="sk-SK" sz="11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sk-SK" altLang="sk-SK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7" name="Obrázok 2">
            <a:extLst>
              <a:ext uri="{FF2B5EF4-FFF2-40B4-BE49-F238E27FC236}">
                <a16:creationId xmlns:a16="http://schemas.microsoft.com/office/drawing/2014/main" xmlns="" id="{D06D8468-2250-4F1F-AD06-644816858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6107" y="4319627"/>
            <a:ext cx="2768600" cy="2074863"/>
          </a:xfrm>
          <a:prstGeom prst="rect">
            <a:avLst/>
          </a:prstGeom>
          <a:noFill/>
          <a:ln>
            <a:noFill/>
          </a:ln>
          <a:effectLst>
            <a:softEdge rad="76200"/>
          </a:effectLst>
        </p:spPr>
      </p:pic>
      <p:pic>
        <p:nvPicPr>
          <p:cNvPr id="5128" name="Picture 9" descr="Pin by Jean-Claude Sirois on Smiley bilder | Funny emoji faces, Funny  emoticons, Funny emoji">
            <a:extLst>
              <a:ext uri="{FF2B5EF4-FFF2-40B4-BE49-F238E27FC236}">
                <a16:creationId xmlns:a16="http://schemas.microsoft.com/office/drawing/2014/main" xmlns="" id="{88BE743A-C247-4585-BBCC-0EFDEBB42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519" y="836712"/>
            <a:ext cx="1108075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8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>
            <a:extLst>
              <a:ext uri="{FF2B5EF4-FFF2-40B4-BE49-F238E27FC236}">
                <a16:creationId xmlns:a16="http://schemas.microsoft.com/office/drawing/2014/main" xmlns="" id="{44FBEB92-CDE4-451E-B1E9-03F131AFAC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576" y="442602"/>
            <a:ext cx="6984777" cy="360098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6858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tabLst>
                <a:tab pos="6858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6858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sk-SK" altLang="sk-SK" sz="2800" b="1" dirty="0">
                <a:solidFill>
                  <a:srgbClr val="CC0099"/>
                </a:solidFill>
                <a:latin typeface="Segoe Script" panose="030B0504020000000003" pitchFamily="66" charset="0"/>
              </a:rPr>
              <a:t>Ako prebieha odborný výcvik: 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sk-SK" altLang="sk-SK" sz="2000" b="1" dirty="0">
                <a:solidFill>
                  <a:srgbClr val="CC0099"/>
                </a:solidFill>
                <a:latin typeface="Segoe Script" panose="030B0504020000000003" pitchFamily="66" charset="0"/>
              </a:rPr>
              <a:t>   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sk-SK" altLang="sk-SK" sz="2000" dirty="0"/>
              <a:t>Prvý ročník - v cvičných dielňach, prípadne s MOV na            prevádzkach</a:t>
            </a:r>
            <a:r>
              <a:rPr lang="sk-SK" altLang="sk-SK" sz="2000" dirty="0">
                <a:cs typeface="Times New Roman" panose="02020603050405020304" pitchFamily="18" charset="0"/>
              </a:rPr>
              <a:t> </a:t>
            </a:r>
            <a:endParaRPr lang="sk-SK" altLang="sk-SK" sz="2000" dirty="0"/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"/>
              <a:defRPr/>
            </a:pPr>
            <a:r>
              <a:rPr lang="sk-SK" altLang="sk-SK" sz="2000" dirty="0"/>
              <a:t>   </a:t>
            </a:r>
            <a:r>
              <a:rPr lang="sk-SK" altLang="sk-SK" sz="2000" dirty="0">
                <a:cs typeface="Times New Roman" panose="02020603050405020304" pitchFamily="18" charset="0"/>
              </a:rPr>
              <a:t>žiaci sa zoznamujú so strojmi, inventárom a technikou práce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"/>
              <a:defRPr/>
            </a:pPr>
            <a:r>
              <a:rPr lang="sk-SK" altLang="sk-SK" sz="2000" dirty="0"/>
              <a:t>   </a:t>
            </a:r>
            <a:r>
              <a:rPr lang="sk-SK" altLang="sk-SK" sz="2000" dirty="0">
                <a:cs typeface="Times New Roman" panose="02020603050405020304" pitchFamily="18" charset="0"/>
              </a:rPr>
              <a:t>Spoznávajú všetky suroviny na prípravu jedál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"/>
              <a:defRPr/>
            </a:pPr>
            <a:r>
              <a:rPr lang="sk-SK" altLang="sk-SK" sz="2000" dirty="0"/>
              <a:t>   </a:t>
            </a:r>
            <a:r>
              <a:rPr lang="sk-SK" altLang="sk-SK" sz="2000" dirty="0">
                <a:cs typeface="Times New Roman" panose="02020603050405020304" pitchFamily="18" charset="0"/>
              </a:rPr>
              <a:t>Učia sa technologické postupy: polievky, omáčky, prílohy a bezmäsité pokrmy</a:t>
            </a:r>
          </a:p>
          <a:p>
            <a:pPr marL="800100" lvl="1" indent="-342900" eaLnBrk="1" fontAlgn="auto" hangingPunct="1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sk-SK" altLang="sk-SK" sz="2000" dirty="0"/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sk-SK" altLang="sk-SK" sz="2000" dirty="0"/>
          </a:p>
        </p:txBody>
      </p:sp>
      <p:pic>
        <p:nvPicPr>
          <p:cNvPr id="6147" name="Picture 8" descr="Chef Cook Emoji Emoticon — Stock Vector © Krisdog #123801322">
            <a:extLst>
              <a:ext uri="{FF2B5EF4-FFF2-40B4-BE49-F238E27FC236}">
                <a16:creationId xmlns:a16="http://schemas.microsoft.com/office/drawing/2014/main" xmlns="" id="{45EF251E-37DD-44C3-BDBD-4F2E9ED7B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779736"/>
            <a:ext cx="1314450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xmlns="" id="{6EB878C1-DE06-4BCF-A6FD-268D872882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61" y="3648465"/>
            <a:ext cx="3600598" cy="2392897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xmlns="" id="{FEAD066D-8F0F-40B6-BFA4-592C438E57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0112" y="3274430"/>
            <a:ext cx="2355726" cy="3140968"/>
          </a:xfrm>
          <a:prstGeom prst="rect">
            <a:avLst/>
          </a:prstGeom>
          <a:effectLst>
            <a:softEdge rad="76200"/>
          </a:effectLst>
        </p:spPr>
      </p:pic>
    </p:spTree>
  </p:cSld>
  <p:clrMapOvr>
    <a:masterClrMapping/>
  </p:clrMapOvr>
  <p:transition spd="slow" advTm="10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6">
            <a:extLst>
              <a:ext uri="{FF2B5EF4-FFF2-40B4-BE49-F238E27FC236}">
                <a16:creationId xmlns:a16="http://schemas.microsoft.com/office/drawing/2014/main" xmlns="" id="{B5316C02-A9C9-4D77-BD0C-621C7E87D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626734"/>
            <a:ext cx="7688659" cy="2246769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4572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4572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lvl="1" indent="0" eaLnBrk="1" fontAlgn="auto" hangingPunct="1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sk-SK" altLang="sk-SK" sz="2000" dirty="0"/>
              <a:t>Druhý ročník - v cvičných dielňach, alebo v </a:t>
            </a:r>
            <a:r>
              <a:rPr lang="sk-SK" altLang="sk-SK" sz="2000" dirty="0" err="1"/>
              <a:t>zazmluvnených</a:t>
            </a:r>
            <a:r>
              <a:rPr lang="sk-SK" altLang="sk-SK" sz="2000" dirty="0"/>
              <a:t> prevádzkach </a:t>
            </a:r>
          </a:p>
          <a:p>
            <a:pPr lvl="1" eaLnBrk="1" fontAlgn="auto" hangingPunct="1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sk-SK" altLang="sk-SK" sz="2000" dirty="0"/>
              <a:t>Spoznávajú mäso jatočných zvierat, hydinu, ryby a zverinu</a:t>
            </a:r>
          </a:p>
          <a:p>
            <a:pPr lvl="1" eaLnBrk="1" fontAlgn="auto" hangingPunct="1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sk-SK" altLang="sk-SK" sz="2000" dirty="0"/>
              <a:t>Učia sa pripravovať rôzne druhy jedál z mäsa a jednoduché múčniky</a:t>
            </a:r>
          </a:p>
          <a:p>
            <a:pPr lvl="1" eaLnBrk="1" fontAlgn="auto" hangingPunct="1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sk-SK" altLang="sk-SK" sz="2000" dirty="0"/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sk-SK" altLang="sk-SK" sz="2000" b="1" dirty="0"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2" name="Obrázok 4">
            <a:extLst>
              <a:ext uri="{FF2B5EF4-FFF2-40B4-BE49-F238E27FC236}">
                <a16:creationId xmlns:a16="http://schemas.microsoft.com/office/drawing/2014/main" xmlns="" id="{58D44ED0-AEF6-4080-8B79-91555AC5C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54717" y="4228984"/>
            <a:ext cx="3057525" cy="2293937"/>
          </a:xfrm>
          <a:prstGeom prst="rect">
            <a:avLst/>
          </a:prstGeom>
          <a:noFill/>
          <a:ln>
            <a:noFill/>
          </a:ln>
          <a:effectLst>
            <a:softEdge rad="76200"/>
          </a:effectLst>
        </p:spPr>
      </p:pic>
      <p:pic>
        <p:nvPicPr>
          <p:cNvPr id="7173" name="Obrázok 6">
            <a:extLst>
              <a:ext uri="{FF2B5EF4-FFF2-40B4-BE49-F238E27FC236}">
                <a16:creationId xmlns:a16="http://schemas.microsoft.com/office/drawing/2014/main" xmlns="" id="{774516A5-8FA5-4053-B01D-32AEA5DA9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90097" y="2205037"/>
            <a:ext cx="1622425" cy="2447925"/>
          </a:xfrm>
          <a:prstGeom prst="rect">
            <a:avLst/>
          </a:prstGeom>
          <a:noFill/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  <a:softEdge rad="76200"/>
          </a:effectLst>
        </p:spPr>
      </p:pic>
      <p:pic>
        <p:nvPicPr>
          <p:cNvPr id="7175" name="Picture 11" descr="Vector Illustration Of Smiley Emoticon Wearing Chef Hat Holding.. Royalty  Free Cliparts, Vectors, And Stock Illustration. Image 76353112.">
            <a:extLst>
              <a:ext uri="{FF2B5EF4-FFF2-40B4-BE49-F238E27FC236}">
                <a16:creationId xmlns:a16="http://schemas.microsoft.com/office/drawing/2014/main" xmlns="" id="{1001E9FF-828D-4E7C-9789-286F94685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063913"/>
            <a:ext cx="1784350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xmlns="" id="{26B283DA-89F2-4E29-9026-5B40DE6DE0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373" y="2548464"/>
            <a:ext cx="2226689" cy="3361040"/>
          </a:xfrm>
          <a:prstGeom prst="rect">
            <a:avLst/>
          </a:prstGeom>
          <a:effectLst>
            <a:softEdge rad="76200"/>
          </a:effectLst>
        </p:spPr>
      </p:pic>
    </p:spTree>
  </p:cSld>
  <p:clrMapOvr>
    <a:masterClrMapping/>
  </p:clrMapOvr>
  <p:transition spd="slow" advTm="10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8D32AAB-AFE7-48E6-B28C-8E544D70C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141" y="664250"/>
            <a:ext cx="7255718" cy="1015663"/>
          </a:xfrm>
        </p:spPr>
        <p:txBody>
          <a:bodyPr/>
          <a:lstStyle/>
          <a:p>
            <a:r>
              <a:rPr lang="sk-SK" sz="2000" dirty="0">
                <a:latin typeface="Arial" panose="020B0604020202020204" pitchFamily="34" charset="0"/>
                <a:cs typeface="Arial" panose="020B0604020202020204" pitchFamily="34" charset="0"/>
              </a:rPr>
              <a:t>Tretí ročník – v </a:t>
            </a:r>
            <a:r>
              <a:rPr lang="sk-SK" sz="2000" dirty="0" err="1">
                <a:latin typeface="Arial" panose="020B0604020202020204" pitchFamily="34" charset="0"/>
                <a:cs typeface="Arial" panose="020B0604020202020204" pitchFamily="34" charset="0"/>
              </a:rPr>
              <a:t>zazmluvnených</a:t>
            </a:r>
            <a:r>
              <a:rPr lang="sk-SK" sz="2000" dirty="0">
                <a:latin typeface="Arial" panose="020B0604020202020204" pitchFamily="34" charset="0"/>
                <a:cs typeface="Arial" panose="020B0604020202020204" pitchFamily="34" charset="0"/>
              </a:rPr>
              <a:t> prevádzkach, kde samostatne pod dohľadom kuchára vykonávajú jednoduché praktické činnosti</a:t>
            </a: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xmlns="" id="{264A778E-D1F6-47DE-923E-6F71E6B9DBF2}"/>
              </a:ext>
            </a:extLst>
          </p:cNvPr>
          <p:cNvSpPr txBox="1"/>
          <p:nvPr/>
        </p:nvSpPr>
        <p:spPr>
          <a:xfrm>
            <a:off x="628650" y="1690688"/>
            <a:ext cx="545551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eaLnBrk="1" fontAlgn="auto" hangingPunct="1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sk-SK" altLang="sk-SK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reštauráciách, hoteloch, penziónoch </a:t>
            </a:r>
          </a:p>
          <a:p>
            <a:pPr marL="342900" indent="-342900" eaLnBrk="1" fontAlgn="auto" hangingPunct="1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sk-SK" altLang="sk-SK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školských jedálňach /ZŠ,SŠ, VŠ/ </a:t>
            </a:r>
          </a:p>
          <a:p>
            <a:pPr marL="342900" indent="-342900" eaLnBrk="1" fontAlgn="auto" hangingPunct="1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sk-SK" altLang="sk-SK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 vývarovniach</a:t>
            </a:r>
          </a:p>
        </p:txBody>
      </p:sp>
      <p:pic>
        <p:nvPicPr>
          <p:cNvPr id="6" name="Picture 14" descr="Frasi Per Invito A Pranzo Buon Pranzo Immagini | Immagini divertenti,  Immagini, Emoji">
            <a:extLst>
              <a:ext uri="{FF2B5EF4-FFF2-40B4-BE49-F238E27FC236}">
                <a16:creationId xmlns:a16="http://schemas.microsoft.com/office/drawing/2014/main" xmlns="" id="{0F4EF175-24FD-4B78-BF3C-AB06AF313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884" y="1679913"/>
            <a:ext cx="1577975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ok 2">
            <a:extLst>
              <a:ext uri="{FF2B5EF4-FFF2-40B4-BE49-F238E27FC236}">
                <a16:creationId xmlns:a16="http://schemas.microsoft.com/office/drawing/2014/main" xmlns="" id="{9655D010-2BC7-4A9E-9110-A06FB4D0B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952123">
            <a:off x="581490" y="2846872"/>
            <a:ext cx="3362310" cy="3411980"/>
          </a:xfrm>
          <a:prstGeom prst="rect">
            <a:avLst/>
          </a:prstGeom>
          <a:noFill/>
          <a:ln>
            <a:noFill/>
          </a:ln>
          <a:effectLst>
            <a:softEdge rad="76200"/>
          </a:effectLst>
        </p:spPr>
      </p:pic>
      <p:pic>
        <p:nvPicPr>
          <p:cNvPr id="8" name="Obrázok 8">
            <a:extLst>
              <a:ext uri="{FF2B5EF4-FFF2-40B4-BE49-F238E27FC236}">
                <a16:creationId xmlns:a16="http://schemas.microsoft.com/office/drawing/2014/main" xmlns="" id="{702D0609-70EA-4893-B661-A04E8B15D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951" y="3221259"/>
            <a:ext cx="3105669" cy="2908675"/>
          </a:xfrm>
          <a:prstGeom prst="rect">
            <a:avLst/>
          </a:prstGeom>
          <a:noFill/>
          <a:ln>
            <a:noFill/>
          </a:ln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3234096283"/>
      </p:ext>
    </p:extLst>
  </p:cSld>
  <p:clrMapOvr>
    <a:masterClrMapping/>
  </p:clrMapOvr>
  <p:transition advTm="10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">
            <a:extLst>
              <a:ext uri="{FF2B5EF4-FFF2-40B4-BE49-F238E27FC236}">
                <a16:creationId xmlns:a16="http://schemas.microsoft.com/office/drawing/2014/main" xmlns="" id="{34F9D9E2-DE35-482A-8846-9388483A0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2225" y="244008"/>
            <a:ext cx="1851025" cy="2808288"/>
          </a:xfrm>
          <a:prstGeom prst="rect">
            <a:avLst/>
          </a:prstGeom>
          <a:noFill/>
          <a:ln>
            <a:noFill/>
          </a:ln>
          <a:effectLst>
            <a:softEdge rad="76200"/>
          </a:effectLst>
        </p:spPr>
      </p:pic>
      <p:pic>
        <p:nvPicPr>
          <p:cNvPr id="9220" name="Picture 5">
            <a:extLst>
              <a:ext uri="{FF2B5EF4-FFF2-40B4-BE49-F238E27FC236}">
                <a16:creationId xmlns:a16="http://schemas.microsoft.com/office/drawing/2014/main" xmlns="" id="{EC916F26-15E4-44FF-9C39-4AF3F2611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91438" y="3463925"/>
            <a:ext cx="1985963" cy="2997200"/>
          </a:xfrm>
          <a:prstGeom prst="rect">
            <a:avLst/>
          </a:prstGeom>
          <a:noFill/>
          <a:ln>
            <a:noFill/>
          </a:ln>
          <a:effectLst>
            <a:softEdge rad="76200"/>
          </a:effectLst>
        </p:spPr>
      </p:pic>
      <p:pic>
        <p:nvPicPr>
          <p:cNvPr id="9221" name="Picture 4">
            <a:extLst>
              <a:ext uri="{FF2B5EF4-FFF2-40B4-BE49-F238E27FC236}">
                <a16:creationId xmlns:a16="http://schemas.microsoft.com/office/drawing/2014/main" xmlns="" id="{B6197AA5-3D68-433F-9F95-2812C0319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24562" y="396875"/>
            <a:ext cx="1924050" cy="2881313"/>
          </a:xfrm>
          <a:prstGeom prst="rect">
            <a:avLst/>
          </a:prstGeom>
          <a:noFill/>
          <a:ln>
            <a:noFill/>
          </a:ln>
          <a:effectLst>
            <a:softEdge rad="76200"/>
          </a:effectLst>
        </p:spPr>
      </p:pic>
      <p:sp>
        <p:nvSpPr>
          <p:cNvPr id="8197" name="Rectangle 8">
            <a:extLst>
              <a:ext uri="{FF2B5EF4-FFF2-40B4-BE49-F238E27FC236}">
                <a16:creationId xmlns:a16="http://schemas.microsoft.com/office/drawing/2014/main" xmlns="" id="{55D4FC1F-5ED3-4D29-817C-88B74D1774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2075" y="703263"/>
            <a:ext cx="3384550" cy="200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k-SK" altLang="sk-SK" b="1" dirty="0">
                <a:solidFill>
                  <a:srgbClr val="CC0099"/>
                </a:solidFill>
                <a:latin typeface="Segoe Script" panose="030B0504020000000003" pitchFamily="66" charset="0"/>
                <a:cs typeface="Times New Roman" panose="02020603050405020304" pitchFamily="18" charset="0"/>
              </a:rPr>
              <a:t>Práca našich žiakov počas OV: </a:t>
            </a:r>
            <a:endParaRPr lang="sk-SK" altLang="sk-SK" dirty="0">
              <a:solidFill>
                <a:srgbClr val="CC0099"/>
              </a:solidFill>
              <a:latin typeface="Segoe Script" panose="030B0504020000000003" pitchFamily="66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sk-SK" altLang="sk-SK" sz="4000" dirty="0">
              <a:solidFill>
                <a:srgbClr val="CC0099"/>
              </a:solidFill>
              <a:latin typeface="Segoe Script" panose="030B0504020000000003" pitchFamily="66" charset="0"/>
              <a:cs typeface="Arial" panose="020B0604020202020204" pitchFamily="34" charset="0"/>
            </a:endParaRPr>
          </a:p>
        </p:txBody>
      </p:sp>
      <p:sp>
        <p:nvSpPr>
          <p:cNvPr id="8198" name="Rectangle 9">
            <a:extLst>
              <a:ext uri="{FF2B5EF4-FFF2-40B4-BE49-F238E27FC236}">
                <a16:creationId xmlns:a16="http://schemas.microsoft.com/office/drawing/2014/main" xmlns="" id="{22C69F4C-A131-49B0-9960-B8C943895E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43000"/>
            <a:ext cx="1098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k-SK" altLang="sk-SK" sz="1200">
                <a:latin typeface="Arial" panose="020B0604020202020204" pitchFamily="34" charset="0"/>
                <a:cs typeface="Times New Roman" panose="02020603050405020304" pitchFamily="18" charset="0"/>
              </a:rPr>
              <a:t>	</a:t>
            </a:r>
            <a:endParaRPr lang="sk-SK" altLang="sk-SK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99" name="Rectangle 10">
            <a:extLst>
              <a:ext uri="{FF2B5EF4-FFF2-40B4-BE49-F238E27FC236}">
                <a16:creationId xmlns:a16="http://schemas.microsoft.com/office/drawing/2014/main" xmlns="" id="{8A8FAE02-942A-47C5-910B-6A48C7FAC2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321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sk-SK" altLang="sk-SK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00" name="Rectangle 11">
            <a:extLst>
              <a:ext uri="{FF2B5EF4-FFF2-40B4-BE49-F238E27FC236}">
                <a16:creationId xmlns:a16="http://schemas.microsoft.com/office/drawing/2014/main" xmlns="" id="{E7AF69DA-8387-4787-B4FE-6004DB9DC5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761038"/>
            <a:ext cx="2270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k-SK" altLang="sk-SK" sz="120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sk-SK" altLang="sk-SK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01" name="Rectangle 12">
            <a:extLst>
              <a:ext uri="{FF2B5EF4-FFF2-40B4-BE49-F238E27FC236}">
                <a16:creationId xmlns:a16="http://schemas.microsoft.com/office/drawing/2014/main" xmlns="" id="{B8D6F338-01C1-459A-81B3-FDB23736F2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4169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sk-SK" altLang="sk-SK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27" name="Obrázok 4">
            <a:extLst>
              <a:ext uri="{FF2B5EF4-FFF2-40B4-BE49-F238E27FC236}">
                <a16:creationId xmlns:a16="http://schemas.microsoft.com/office/drawing/2014/main" xmlns="" id="{AA973CFD-45A1-4D1A-84E7-26491085E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71471" y="3885407"/>
            <a:ext cx="2965450" cy="2222500"/>
          </a:xfrm>
          <a:prstGeom prst="rect">
            <a:avLst/>
          </a:prstGeom>
          <a:noFill/>
          <a:ln>
            <a:noFill/>
          </a:ln>
          <a:effectLst>
            <a:softEdge rad="76200"/>
          </a:effectLst>
        </p:spPr>
      </p:pic>
      <p:pic>
        <p:nvPicPr>
          <p:cNvPr id="8204" name="Picture 14" descr="❝como assim eu tenho uma filha, angel?❞    onde shawn descobre a exis… #fanfic # Fanfic # amreading # books # wattpad">
            <a:extLst>
              <a:ext uri="{FF2B5EF4-FFF2-40B4-BE49-F238E27FC236}">
                <a16:creationId xmlns:a16="http://schemas.microsoft.com/office/drawing/2014/main" xmlns="" id="{10359089-D3F7-4BA4-8311-D240BA5B9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688" y="2057401"/>
            <a:ext cx="1479550" cy="147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0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>
            <a:extLst>
              <a:ext uri="{FF2B5EF4-FFF2-40B4-BE49-F238E27FC236}">
                <a16:creationId xmlns:a16="http://schemas.microsoft.com/office/drawing/2014/main" xmlns="" id="{1237DA69-FE16-4B63-AD8D-8F3111112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71644" y="1013730"/>
            <a:ext cx="2238981" cy="3379818"/>
          </a:xfrm>
          <a:prstGeom prst="rect">
            <a:avLst/>
          </a:prstGeom>
          <a:noFill/>
          <a:ln>
            <a:noFill/>
          </a:ln>
          <a:effectLst>
            <a:softEdge rad="76200"/>
          </a:effectLst>
        </p:spPr>
      </p:pic>
      <p:sp>
        <p:nvSpPr>
          <p:cNvPr id="9219" name="AutoShape 7">
            <a:extLst>
              <a:ext uri="{FF2B5EF4-FFF2-40B4-BE49-F238E27FC236}">
                <a16:creationId xmlns:a16="http://schemas.microsoft.com/office/drawing/2014/main" xmlns="" id="{2C031F86-B357-4488-8421-F48994867E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sk-SK" altLang="sk-SK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20" name="AutoShape 9">
            <a:extLst>
              <a:ext uri="{FF2B5EF4-FFF2-40B4-BE49-F238E27FC236}">
                <a16:creationId xmlns:a16="http://schemas.microsoft.com/office/drawing/2014/main" xmlns="" id="{90F4EBB6-F1BA-489B-B03F-00792AC0116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sk-SK" altLang="sk-SK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21" name="AutoShape 11">
            <a:extLst>
              <a:ext uri="{FF2B5EF4-FFF2-40B4-BE49-F238E27FC236}">
                <a16:creationId xmlns:a16="http://schemas.microsoft.com/office/drawing/2014/main" xmlns="" id="{9E7238B4-7300-407B-AA20-6421A62B57C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24400" y="3581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sk-SK" altLang="sk-SK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xmlns="" id="{323A9F42-F184-4DB3-AC36-28A9B003B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92977" y="3276600"/>
            <a:ext cx="2238982" cy="3359368"/>
          </a:xfrm>
          <a:prstGeom prst="rect">
            <a:avLst/>
          </a:prstGeom>
          <a:noFill/>
          <a:ln>
            <a:noFill/>
          </a:ln>
          <a:effectLst>
            <a:softEdge rad="76200"/>
          </a:effectLst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xmlns="" id="{D2ACE738-C6BD-4098-BAA7-00F132E35D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918" y="132899"/>
            <a:ext cx="2082702" cy="3143701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xmlns="" id="{3F58E314-6E4B-487A-9409-ADBD648FD9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8650" y="568354"/>
            <a:ext cx="3419872" cy="2272790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9226" name="Picture 2" descr="Chef Cook Girl Emoji">
            <a:extLst>
              <a:ext uri="{FF2B5EF4-FFF2-40B4-BE49-F238E27FC236}">
                <a16:creationId xmlns:a16="http://schemas.microsoft.com/office/drawing/2014/main" xmlns="" id="{E279985F-460D-4E12-BA65-1AE8099EE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154361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8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>
            <a:extLst>
              <a:ext uri="{FF2B5EF4-FFF2-40B4-BE49-F238E27FC236}">
                <a16:creationId xmlns:a16="http://schemas.microsoft.com/office/drawing/2014/main" xmlns="" id="{C180E1C5-46F8-48C3-B608-A3A9C7806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4150" y="4052967"/>
            <a:ext cx="2806852" cy="1876761"/>
          </a:xfrm>
          <a:prstGeom prst="rect">
            <a:avLst/>
          </a:prstGeom>
          <a:noFill/>
          <a:ln>
            <a:noFill/>
          </a:ln>
          <a:effectLst>
            <a:softEdge rad="76200"/>
          </a:effectLst>
        </p:spPr>
      </p:pic>
      <p:sp>
        <p:nvSpPr>
          <p:cNvPr id="10243" name="Rectangle 9">
            <a:extLst>
              <a:ext uri="{FF2B5EF4-FFF2-40B4-BE49-F238E27FC236}">
                <a16:creationId xmlns:a16="http://schemas.microsoft.com/office/drawing/2014/main" xmlns="" id="{C8449E87-6FA0-4A8C-AF7C-B8B0D507C2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8070" y="2978069"/>
            <a:ext cx="5472112" cy="86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k-SK" altLang="sk-SK" sz="3200" b="1" dirty="0">
                <a:solidFill>
                  <a:srgbClr val="CC0099"/>
                </a:solidFill>
                <a:latin typeface="Segoe Script" panose="030B0504020000000003" pitchFamily="66" charset="0"/>
                <a:cs typeface="Times New Roman" panose="02020603050405020304" pitchFamily="18" charset="0"/>
              </a:rPr>
              <a:t>Výrobky našich žiakov:</a:t>
            </a:r>
            <a:endParaRPr lang="sk-SK" altLang="sk-SK" sz="3200" dirty="0">
              <a:solidFill>
                <a:srgbClr val="CC0099"/>
              </a:solidFill>
              <a:latin typeface="Segoe Script" panose="030B0504020000000003" pitchFamily="66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sk-SK" altLang="sk-SK" sz="1800" dirty="0">
              <a:latin typeface="Segoe Script" panose="030B0504020000000003" pitchFamily="66" charset="0"/>
              <a:cs typeface="Arial" panose="020B0604020202020204" pitchFamily="34" charset="0"/>
            </a:endParaRPr>
          </a:p>
        </p:txBody>
      </p:sp>
      <p:sp>
        <p:nvSpPr>
          <p:cNvPr id="2" name="Rectangle 10">
            <a:extLst>
              <a:ext uri="{FF2B5EF4-FFF2-40B4-BE49-F238E27FC236}">
                <a16:creationId xmlns:a16="http://schemas.microsoft.com/office/drawing/2014/main" xmlns="" id="{524B5236-099D-49D9-9D88-C92A2E2C08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43063"/>
            <a:ext cx="2927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k-SK" altLang="sk-SK" sz="1200">
                <a:latin typeface="Arial" panose="020B0604020202020204" pitchFamily="34" charset="0"/>
                <a:cs typeface="Times New Roman" panose="02020603050405020304" pitchFamily="18" charset="0"/>
              </a:rPr>
              <a:t>			</a:t>
            </a:r>
            <a:endParaRPr lang="sk-SK" altLang="sk-SK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5" name="Rectangle 11">
            <a:extLst>
              <a:ext uri="{FF2B5EF4-FFF2-40B4-BE49-F238E27FC236}">
                <a16:creationId xmlns:a16="http://schemas.microsoft.com/office/drawing/2014/main" xmlns="" id="{43A48D98-6680-4D6E-A16E-15C09AE44C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462338"/>
            <a:ext cx="6334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indent="44926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sk-SK" altLang="sk-SK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6" name="Rectangle 12">
            <a:extLst>
              <a:ext uri="{FF2B5EF4-FFF2-40B4-BE49-F238E27FC236}">
                <a16:creationId xmlns:a16="http://schemas.microsoft.com/office/drawing/2014/main" xmlns="" id="{24A2B287-5DB1-4DF6-A7C0-A59BBDBD4C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704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sk-SK" altLang="sk-SK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7" name="Rectangle 13">
            <a:extLst>
              <a:ext uri="{FF2B5EF4-FFF2-40B4-BE49-F238E27FC236}">
                <a16:creationId xmlns:a16="http://schemas.microsoft.com/office/drawing/2014/main" xmlns="" id="{1BA05F12-C145-4C8B-A8FA-E69AC09506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75350"/>
            <a:ext cx="1098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k-SK" altLang="sk-SK" sz="1200">
                <a:latin typeface="Arial" panose="020B0604020202020204" pitchFamily="34" charset="0"/>
                <a:cs typeface="Times New Roman" panose="02020603050405020304" pitchFamily="18" charset="0"/>
              </a:rPr>
              <a:t>	</a:t>
            </a:r>
            <a:endParaRPr lang="sk-SK" altLang="sk-SK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8" name="Rectangle 14">
            <a:extLst>
              <a:ext uri="{FF2B5EF4-FFF2-40B4-BE49-F238E27FC236}">
                <a16:creationId xmlns:a16="http://schemas.microsoft.com/office/drawing/2014/main" xmlns="" id="{5A0935CD-4B91-4A1E-B9B7-C70D08C631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406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sk-SK" altLang="sk-SK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52" name="Picture 16">
            <a:extLst>
              <a:ext uri="{FF2B5EF4-FFF2-40B4-BE49-F238E27FC236}">
                <a16:creationId xmlns:a16="http://schemas.microsoft.com/office/drawing/2014/main" xmlns="" id="{D19DE640-ED1F-4724-84F8-7D1E368DC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4082531">
            <a:off x="3596702" y="3973055"/>
            <a:ext cx="1950595" cy="2600272"/>
          </a:xfrm>
          <a:prstGeom prst="rect">
            <a:avLst/>
          </a:prstGeom>
          <a:noFill/>
          <a:ln>
            <a:noFill/>
          </a:ln>
          <a:effectLst>
            <a:softEdge rad="76200"/>
          </a:effectLst>
        </p:spPr>
      </p:pic>
      <p:pic>
        <p:nvPicPr>
          <p:cNvPr id="10253" name="Picture 15" descr="Nie je k dispozícii žiadny popis.">
            <a:extLst>
              <a:ext uri="{FF2B5EF4-FFF2-40B4-BE49-F238E27FC236}">
                <a16:creationId xmlns:a16="http://schemas.microsoft.com/office/drawing/2014/main" xmlns="" id="{D6B0CD7E-9859-443A-B5C3-37C5D4927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0310" y="389072"/>
            <a:ext cx="2860560" cy="2146300"/>
          </a:xfrm>
          <a:prstGeom prst="rect">
            <a:avLst/>
          </a:prstGeom>
          <a:noFill/>
          <a:ln>
            <a:noFill/>
          </a:ln>
          <a:effectLst>
            <a:softEdge rad="76200"/>
          </a:effectLst>
        </p:spPr>
      </p:pic>
      <p:pic>
        <p:nvPicPr>
          <p:cNvPr id="10254" name="Picture 17" descr="Nie je k dispozícii žiadny popis.">
            <a:extLst>
              <a:ext uri="{FF2B5EF4-FFF2-40B4-BE49-F238E27FC236}">
                <a16:creationId xmlns:a16="http://schemas.microsoft.com/office/drawing/2014/main" xmlns="" id="{3A1D8B2F-DCAC-49F8-878F-889141C92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93010" y="3488848"/>
            <a:ext cx="2953831" cy="1587861"/>
          </a:xfrm>
          <a:prstGeom prst="rect">
            <a:avLst/>
          </a:prstGeom>
          <a:noFill/>
          <a:ln>
            <a:noFill/>
          </a:ln>
          <a:effectLst>
            <a:softEdge rad="76200"/>
          </a:effectLst>
        </p:spPr>
      </p:pic>
      <p:pic>
        <p:nvPicPr>
          <p:cNvPr id="15" name="Picture 26" descr="Nie je k dispozícii žiadny popis.">
            <a:extLst>
              <a:ext uri="{FF2B5EF4-FFF2-40B4-BE49-F238E27FC236}">
                <a16:creationId xmlns:a16="http://schemas.microsoft.com/office/drawing/2014/main" xmlns="" id="{1EFD72A6-7399-4DBD-8978-2BE873A24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01254" y="289131"/>
            <a:ext cx="3276816" cy="2165382"/>
          </a:xfrm>
          <a:prstGeom prst="rect">
            <a:avLst/>
          </a:prstGeom>
          <a:noFill/>
          <a:ln>
            <a:noFill/>
          </a:ln>
          <a:effectLst>
            <a:softEdge rad="76200"/>
          </a:effectLst>
        </p:spPr>
      </p:pic>
      <p:pic>
        <p:nvPicPr>
          <p:cNvPr id="3" name="Picture 16" descr="Goedemorgen-Fijne dag-Veel Plezier 3 (nieuwste) | Digitaal te versturen wenskaarten">
            <a:extLst>
              <a:ext uri="{FF2B5EF4-FFF2-40B4-BE49-F238E27FC236}">
                <a16:creationId xmlns:a16="http://schemas.microsoft.com/office/drawing/2014/main" xmlns="" id="{6F4E3061-CE5B-45B9-8A06-47E00FC86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606" y="1399433"/>
            <a:ext cx="1458912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9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Motí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í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í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1189</TotalTime>
  <Words>171</Words>
  <Application>Microsoft Office PowerPoint</Application>
  <PresentationFormat>Prezentácia na obrazovke (4:3)</PresentationFormat>
  <Paragraphs>55</Paragraphs>
  <Slides>15</Slides>
  <Notes>2</Notes>
  <HiddenSlides>0</HiddenSlides>
  <MMClips>1</MMClips>
  <ScaleCrop>false</ScaleCrop>
  <HeadingPairs>
    <vt:vector size="6" baseType="variant">
      <vt:variant>
        <vt:lpstr>Použité písma</vt:lpstr>
      </vt:variant>
      <vt:variant>
        <vt:i4>8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15</vt:i4>
      </vt:variant>
    </vt:vector>
  </HeadingPairs>
  <TitlesOfParts>
    <vt:vector size="24" baseType="lpstr">
      <vt:lpstr>Arial</vt:lpstr>
      <vt:lpstr>BatangChe</vt:lpstr>
      <vt:lpstr>Calibri</vt:lpstr>
      <vt:lpstr>Calibri Light</vt:lpstr>
      <vt:lpstr>Georgia</vt:lpstr>
      <vt:lpstr>Segoe Script</vt:lpstr>
      <vt:lpstr>Times New Roman</vt:lpstr>
      <vt:lpstr>Wingdings</vt:lpstr>
      <vt:lpstr>Office Theme</vt:lpstr>
      <vt:lpstr>Prezentácia programu PowerPoint</vt:lpstr>
      <vt:lpstr>Máš rád jedlo a chceš sa naučiť variť?  Pridaj sa k nám</vt:lpstr>
      <vt:lpstr>Prezentácia programu PowerPoint</vt:lpstr>
      <vt:lpstr>Prezentácia programu PowerPoint</vt:lpstr>
      <vt:lpstr>Prezentácia programu PowerPoint</vt:lpstr>
      <vt:lpstr>Tretí ročník – v zazmluvnených prevádzkach, kde samostatne pod dohľadom kuchára vykonávajú jednoduché praktické činnosti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>Gymnazium Ladislava Saru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Snímka 1</dc:title>
  <dc:creator>Kuchyna</dc:creator>
  <cp:lastModifiedBy>Lenka Krušinová</cp:lastModifiedBy>
  <cp:revision>87</cp:revision>
  <dcterms:created xsi:type="dcterms:W3CDTF">2018-02-16T07:11:18Z</dcterms:created>
  <dcterms:modified xsi:type="dcterms:W3CDTF">2020-11-10T06:13:25Z</dcterms:modified>
</cp:coreProperties>
</file>